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292352" y="374904"/>
            <a:ext cx="6752844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140" y="273303"/>
            <a:ext cx="8681719" cy="648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894" y="1294257"/>
            <a:ext cx="7522210" cy="1662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jp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jpg"/><Relationship Id="rId5" Type="http://schemas.openxmlformats.org/officeDocument/2006/relationships/image" Target="../media/image146.jp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20" Type="http://schemas.openxmlformats.org/officeDocument/2006/relationships/image" Target="../media/image161.png"/><Relationship Id="rId21" Type="http://schemas.openxmlformats.org/officeDocument/2006/relationships/image" Target="../media/image162.png"/><Relationship Id="rId22" Type="http://schemas.openxmlformats.org/officeDocument/2006/relationships/image" Target="../media/image163.png"/><Relationship Id="rId23" Type="http://schemas.openxmlformats.org/officeDocument/2006/relationships/image" Target="../media/image164.png"/><Relationship Id="rId24" Type="http://schemas.openxmlformats.org/officeDocument/2006/relationships/image" Target="../media/image165.png"/><Relationship Id="rId25" Type="http://schemas.openxmlformats.org/officeDocument/2006/relationships/image" Target="../media/image166.jpg"/><Relationship Id="rId26" Type="http://schemas.openxmlformats.org/officeDocument/2006/relationships/image" Target="../media/image16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jp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jpg"/><Relationship Id="rId17" Type="http://schemas.openxmlformats.org/officeDocument/2006/relationships/image" Target="../media/image18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jpg"/><Relationship Id="rId5" Type="http://schemas.openxmlformats.org/officeDocument/2006/relationships/image" Target="../media/image18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jpg"/><Relationship Id="rId5" Type="http://schemas.openxmlformats.org/officeDocument/2006/relationships/image" Target="../media/image191.png"/><Relationship Id="rId6" Type="http://schemas.openxmlformats.org/officeDocument/2006/relationships/image" Target="../media/image192.jpg"/><Relationship Id="rId7" Type="http://schemas.openxmlformats.org/officeDocument/2006/relationships/image" Target="../media/image193.png"/><Relationship Id="rId8" Type="http://schemas.openxmlformats.org/officeDocument/2006/relationships/image" Target="../media/image194.jp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hyperlink" Target="http://www.123Chiase.com/" TargetMode="External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22" Type="http://schemas.openxmlformats.org/officeDocument/2006/relationships/image" Target="../media/image219.png"/><Relationship Id="rId23" Type="http://schemas.openxmlformats.org/officeDocument/2006/relationships/image" Target="../media/image220.png"/><Relationship Id="rId24" Type="http://schemas.openxmlformats.org/officeDocument/2006/relationships/image" Target="../media/image221.png"/><Relationship Id="rId25" Type="http://schemas.openxmlformats.org/officeDocument/2006/relationships/image" Target="../media/image222.png"/><Relationship Id="rId26" Type="http://schemas.openxmlformats.org/officeDocument/2006/relationships/image" Target="../media/image223.png"/><Relationship Id="rId27" Type="http://schemas.openxmlformats.org/officeDocument/2006/relationships/image" Target="../media/image22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jp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1.png"/><Relationship Id="rId3" Type="http://schemas.openxmlformats.org/officeDocument/2006/relationships/image" Target="../media/image252.jp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2.png"/><Relationship Id="rId3" Type="http://schemas.openxmlformats.org/officeDocument/2006/relationships/image" Target="../media/image263.jp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8.png"/><Relationship Id="rId3" Type="http://schemas.openxmlformats.org/officeDocument/2006/relationships/image" Target="../media/image269.jp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jp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jp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Relationship Id="rId10" Type="http://schemas.openxmlformats.org/officeDocument/2006/relationships/image" Target="../media/image368.png"/><Relationship Id="rId11" Type="http://schemas.openxmlformats.org/officeDocument/2006/relationships/image" Target="../media/image369.png"/><Relationship Id="rId12" Type="http://schemas.openxmlformats.org/officeDocument/2006/relationships/image" Target="../media/image370.png"/><Relationship Id="rId13" Type="http://schemas.openxmlformats.org/officeDocument/2006/relationships/image" Target="../media/image371.png"/><Relationship Id="rId14" Type="http://schemas.openxmlformats.org/officeDocument/2006/relationships/image" Target="../media/image372.png"/><Relationship Id="rId15" Type="http://schemas.openxmlformats.org/officeDocument/2006/relationships/image" Target="../media/image373.png"/><Relationship Id="rId16" Type="http://schemas.openxmlformats.org/officeDocument/2006/relationships/image" Target="../media/image374.png"/><Relationship Id="rId17" Type="http://schemas.openxmlformats.org/officeDocument/2006/relationships/image" Target="../media/image375.png"/><Relationship Id="rId18" Type="http://schemas.openxmlformats.org/officeDocument/2006/relationships/image" Target="../media/image376.png"/><Relationship Id="rId19" Type="http://schemas.openxmlformats.org/officeDocument/2006/relationships/image" Target="../media/image37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jpg"/><Relationship Id="rId9" Type="http://schemas.openxmlformats.org/officeDocument/2006/relationships/image" Target="../media/image393.png"/><Relationship Id="rId10" Type="http://schemas.openxmlformats.org/officeDocument/2006/relationships/image" Target="../media/image394.jpg"/><Relationship Id="rId11" Type="http://schemas.openxmlformats.org/officeDocument/2006/relationships/image" Target="../media/image395.png"/><Relationship Id="rId12" Type="http://schemas.openxmlformats.org/officeDocument/2006/relationships/image" Target="../media/image396.jpg"/><Relationship Id="rId13" Type="http://schemas.openxmlformats.org/officeDocument/2006/relationships/image" Target="../media/image397.png"/><Relationship Id="rId14" Type="http://schemas.openxmlformats.org/officeDocument/2006/relationships/image" Target="../media/image398.jpg"/><Relationship Id="rId15" Type="http://schemas.openxmlformats.org/officeDocument/2006/relationships/image" Target="../media/image399.png"/><Relationship Id="rId16" Type="http://schemas.openxmlformats.org/officeDocument/2006/relationships/image" Target="../media/image400.png"/><Relationship Id="rId17" Type="http://schemas.openxmlformats.org/officeDocument/2006/relationships/image" Target="../media/image401.png"/><Relationship Id="rId18" Type="http://schemas.openxmlformats.org/officeDocument/2006/relationships/image" Target="../media/image402.png"/><Relationship Id="rId19" Type="http://schemas.openxmlformats.org/officeDocument/2006/relationships/image" Target="../media/image40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Relationship Id="rId8" Type="http://schemas.openxmlformats.org/officeDocument/2006/relationships/image" Target="../media/image410.png"/><Relationship Id="rId9" Type="http://schemas.openxmlformats.org/officeDocument/2006/relationships/image" Target="../media/image411.png"/><Relationship Id="rId10" Type="http://schemas.openxmlformats.org/officeDocument/2006/relationships/image" Target="../media/image412.png"/><Relationship Id="rId11" Type="http://schemas.openxmlformats.org/officeDocument/2006/relationships/image" Target="../media/image413.png"/><Relationship Id="rId12" Type="http://schemas.openxmlformats.org/officeDocument/2006/relationships/image" Target="../media/image414.png"/><Relationship Id="rId13" Type="http://schemas.openxmlformats.org/officeDocument/2006/relationships/image" Target="../media/image415.png"/><Relationship Id="rId14" Type="http://schemas.openxmlformats.org/officeDocument/2006/relationships/image" Target="../media/image416.png"/><Relationship Id="rId15" Type="http://schemas.openxmlformats.org/officeDocument/2006/relationships/image" Target="../media/image417.png"/><Relationship Id="rId16" Type="http://schemas.openxmlformats.org/officeDocument/2006/relationships/image" Target="../media/image418.png"/><Relationship Id="rId17" Type="http://schemas.openxmlformats.org/officeDocument/2006/relationships/image" Target="../media/image419.png"/><Relationship Id="rId18" Type="http://schemas.openxmlformats.org/officeDocument/2006/relationships/image" Target="../media/image420.png"/><Relationship Id="rId19" Type="http://schemas.openxmlformats.org/officeDocument/2006/relationships/image" Target="../media/image421.png"/><Relationship Id="rId20" Type="http://schemas.openxmlformats.org/officeDocument/2006/relationships/image" Target="../media/image422.png"/><Relationship Id="rId21" Type="http://schemas.openxmlformats.org/officeDocument/2006/relationships/image" Target="../media/image423.png"/><Relationship Id="rId22" Type="http://schemas.openxmlformats.org/officeDocument/2006/relationships/image" Target="../media/image424.png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30" Type="http://schemas.openxmlformats.org/officeDocument/2006/relationships/image" Target="../media/image432.png"/><Relationship Id="rId31" Type="http://schemas.openxmlformats.org/officeDocument/2006/relationships/image" Target="../media/image433.png"/><Relationship Id="rId32" Type="http://schemas.openxmlformats.org/officeDocument/2006/relationships/image" Target="../media/image434.png"/><Relationship Id="rId33" Type="http://schemas.openxmlformats.org/officeDocument/2006/relationships/image" Target="../media/image435.png"/><Relationship Id="rId34" Type="http://schemas.openxmlformats.org/officeDocument/2006/relationships/image" Target="../media/image436.png"/><Relationship Id="rId35" Type="http://schemas.openxmlformats.org/officeDocument/2006/relationships/image" Target="../media/image437.png"/><Relationship Id="rId36" Type="http://schemas.openxmlformats.org/officeDocument/2006/relationships/image" Target="../media/image438.png"/><Relationship Id="rId37" Type="http://schemas.openxmlformats.org/officeDocument/2006/relationships/image" Target="../media/image439.png"/><Relationship Id="rId38" Type="http://schemas.openxmlformats.org/officeDocument/2006/relationships/image" Target="../media/image440.png"/><Relationship Id="rId39" Type="http://schemas.openxmlformats.org/officeDocument/2006/relationships/image" Target="../media/image441.png"/><Relationship Id="rId40" Type="http://schemas.openxmlformats.org/officeDocument/2006/relationships/image" Target="../media/image442.png"/><Relationship Id="rId41" Type="http://schemas.openxmlformats.org/officeDocument/2006/relationships/image" Target="../media/image443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4.png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8.png"/><Relationship Id="rId7" Type="http://schemas.openxmlformats.org/officeDocument/2006/relationships/image" Target="../media/image449.png"/><Relationship Id="rId8" Type="http://schemas.openxmlformats.org/officeDocument/2006/relationships/image" Target="../media/image450.png"/><Relationship Id="rId9" Type="http://schemas.openxmlformats.org/officeDocument/2006/relationships/image" Target="../media/image451.png"/><Relationship Id="rId10" Type="http://schemas.openxmlformats.org/officeDocument/2006/relationships/image" Target="../media/image452.png"/><Relationship Id="rId11" Type="http://schemas.openxmlformats.org/officeDocument/2006/relationships/image" Target="../media/image453.png"/><Relationship Id="rId12" Type="http://schemas.openxmlformats.org/officeDocument/2006/relationships/image" Target="../media/image454.png"/><Relationship Id="rId13" Type="http://schemas.openxmlformats.org/officeDocument/2006/relationships/image" Target="../media/image455.png"/><Relationship Id="rId14" Type="http://schemas.openxmlformats.org/officeDocument/2006/relationships/image" Target="../media/image456.png"/><Relationship Id="rId15" Type="http://schemas.openxmlformats.org/officeDocument/2006/relationships/image" Target="../media/image45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8.png"/><Relationship Id="rId3" Type="http://schemas.openxmlformats.org/officeDocument/2006/relationships/image" Target="../media/image469.jpg"/><Relationship Id="rId4" Type="http://schemas.openxmlformats.org/officeDocument/2006/relationships/image" Target="../media/image470.png"/><Relationship Id="rId5" Type="http://schemas.openxmlformats.org/officeDocument/2006/relationships/image" Target="../media/image471.png"/><Relationship Id="rId6" Type="http://schemas.openxmlformats.org/officeDocument/2006/relationships/image" Target="../media/image472.png"/><Relationship Id="rId7" Type="http://schemas.openxmlformats.org/officeDocument/2006/relationships/image" Target="../media/image473.png"/><Relationship Id="rId8" Type="http://schemas.openxmlformats.org/officeDocument/2006/relationships/image" Target="../media/image474.png"/><Relationship Id="rId9" Type="http://schemas.openxmlformats.org/officeDocument/2006/relationships/image" Target="../media/image475.png"/><Relationship Id="rId10" Type="http://schemas.openxmlformats.org/officeDocument/2006/relationships/image" Target="../media/image476.png"/><Relationship Id="rId11" Type="http://schemas.openxmlformats.org/officeDocument/2006/relationships/image" Target="../media/image477.png"/><Relationship Id="rId12" Type="http://schemas.openxmlformats.org/officeDocument/2006/relationships/image" Target="../media/image478.png"/><Relationship Id="rId13" Type="http://schemas.openxmlformats.org/officeDocument/2006/relationships/image" Target="../media/image479.png"/><Relationship Id="rId14" Type="http://schemas.openxmlformats.org/officeDocument/2006/relationships/image" Target="../media/image480.png"/><Relationship Id="rId15" Type="http://schemas.openxmlformats.org/officeDocument/2006/relationships/image" Target="../media/image481.png"/><Relationship Id="rId16" Type="http://schemas.openxmlformats.org/officeDocument/2006/relationships/image" Target="../media/image482.png"/><Relationship Id="rId17" Type="http://schemas.openxmlformats.org/officeDocument/2006/relationships/image" Target="../media/image483.png"/><Relationship Id="rId18" Type="http://schemas.openxmlformats.org/officeDocument/2006/relationships/image" Target="../media/image484.png"/><Relationship Id="rId19" Type="http://schemas.openxmlformats.org/officeDocument/2006/relationships/image" Target="../media/image485.png"/><Relationship Id="rId20" Type="http://schemas.openxmlformats.org/officeDocument/2006/relationships/image" Target="../media/image486.png"/><Relationship Id="rId21" Type="http://schemas.openxmlformats.org/officeDocument/2006/relationships/image" Target="../media/image487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8.png"/><Relationship Id="rId3" Type="http://schemas.openxmlformats.org/officeDocument/2006/relationships/image" Target="../media/image489.png"/><Relationship Id="rId4" Type="http://schemas.openxmlformats.org/officeDocument/2006/relationships/image" Target="../media/image490.png"/><Relationship Id="rId5" Type="http://schemas.openxmlformats.org/officeDocument/2006/relationships/image" Target="../media/image491.png"/><Relationship Id="rId6" Type="http://schemas.openxmlformats.org/officeDocument/2006/relationships/image" Target="../media/image492.png"/><Relationship Id="rId7" Type="http://schemas.openxmlformats.org/officeDocument/2006/relationships/image" Target="../media/image493.jpg"/><Relationship Id="rId8" Type="http://schemas.openxmlformats.org/officeDocument/2006/relationships/image" Target="../media/image494.png"/><Relationship Id="rId9" Type="http://schemas.openxmlformats.org/officeDocument/2006/relationships/image" Target="../media/image495.jpg"/><Relationship Id="rId10" Type="http://schemas.openxmlformats.org/officeDocument/2006/relationships/image" Target="../media/image496.png"/><Relationship Id="rId11" Type="http://schemas.openxmlformats.org/officeDocument/2006/relationships/image" Target="../media/image497.png"/><Relationship Id="rId12" Type="http://schemas.openxmlformats.org/officeDocument/2006/relationships/image" Target="../media/image498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503.png"/><Relationship Id="rId18" Type="http://schemas.openxmlformats.org/officeDocument/2006/relationships/image" Target="../media/image504.png"/><Relationship Id="rId19" Type="http://schemas.openxmlformats.org/officeDocument/2006/relationships/image" Target="../media/image505.jpg"/><Relationship Id="rId20" Type="http://schemas.openxmlformats.org/officeDocument/2006/relationships/image" Target="../media/image50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7.png"/><Relationship Id="rId3" Type="http://schemas.openxmlformats.org/officeDocument/2006/relationships/image" Target="../media/image508.png"/><Relationship Id="rId4" Type="http://schemas.openxmlformats.org/officeDocument/2006/relationships/image" Target="../media/image509.png"/><Relationship Id="rId5" Type="http://schemas.openxmlformats.org/officeDocument/2006/relationships/image" Target="../media/image510.png"/><Relationship Id="rId6" Type="http://schemas.openxmlformats.org/officeDocument/2006/relationships/image" Target="../media/image511.png"/><Relationship Id="rId7" Type="http://schemas.openxmlformats.org/officeDocument/2006/relationships/image" Target="../media/image512.png"/><Relationship Id="rId8" Type="http://schemas.openxmlformats.org/officeDocument/2006/relationships/image" Target="../media/image513.png"/><Relationship Id="rId9" Type="http://schemas.openxmlformats.org/officeDocument/2006/relationships/image" Target="../media/image514.png"/><Relationship Id="rId10" Type="http://schemas.openxmlformats.org/officeDocument/2006/relationships/image" Target="../media/image51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6.jp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533.png"/><Relationship Id="rId20" Type="http://schemas.openxmlformats.org/officeDocument/2006/relationships/image" Target="../media/image534.png"/><Relationship Id="rId21" Type="http://schemas.openxmlformats.org/officeDocument/2006/relationships/image" Target="../media/image535.jpg"/><Relationship Id="rId22" Type="http://schemas.openxmlformats.org/officeDocument/2006/relationships/image" Target="../media/image536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7.png"/><Relationship Id="rId3" Type="http://schemas.openxmlformats.org/officeDocument/2006/relationships/image" Target="../media/image538.png"/><Relationship Id="rId4" Type="http://schemas.openxmlformats.org/officeDocument/2006/relationships/image" Target="../media/image539.png"/><Relationship Id="rId5" Type="http://schemas.openxmlformats.org/officeDocument/2006/relationships/image" Target="../media/image540.png"/><Relationship Id="rId6" Type="http://schemas.openxmlformats.org/officeDocument/2006/relationships/image" Target="../media/image541.png"/><Relationship Id="rId7" Type="http://schemas.openxmlformats.org/officeDocument/2006/relationships/image" Target="../media/image542.png"/><Relationship Id="rId8" Type="http://schemas.openxmlformats.org/officeDocument/2006/relationships/image" Target="../media/image543.png"/><Relationship Id="rId9" Type="http://schemas.openxmlformats.org/officeDocument/2006/relationships/image" Target="../media/image544.png"/><Relationship Id="rId10" Type="http://schemas.openxmlformats.org/officeDocument/2006/relationships/image" Target="../media/image545.png"/><Relationship Id="rId11" Type="http://schemas.openxmlformats.org/officeDocument/2006/relationships/image" Target="../media/image546.png"/><Relationship Id="rId12" Type="http://schemas.openxmlformats.org/officeDocument/2006/relationships/image" Target="../media/image547.png"/><Relationship Id="rId13" Type="http://schemas.openxmlformats.org/officeDocument/2006/relationships/image" Target="../media/image548.png"/><Relationship Id="rId14" Type="http://schemas.openxmlformats.org/officeDocument/2006/relationships/image" Target="../media/image549.png"/><Relationship Id="rId15" Type="http://schemas.openxmlformats.org/officeDocument/2006/relationships/image" Target="../media/image550.png"/><Relationship Id="rId16" Type="http://schemas.openxmlformats.org/officeDocument/2006/relationships/image" Target="../media/image551.png"/><Relationship Id="rId17" Type="http://schemas.openxmlformats.org/officeDocument/2006/relationships/image" Target="../media/image552.png"/><Relationship Id="rId18" Type="http://schemas.openxmlformats.org/officeDocument/2006/relationships/image" Target="../media/image553.png"/><Relationship Id="rId19" Type="http://schemas.openxmlformats.org/officeDocument/2006/relationships/image" Target="../media/image554.png"/><Relationship Id="rId20" Type="http://schemas.openxmlformats.org/officeDocument/2006/relationships/image" Target="../media/image555.png"/><Relationship Id="rId21" Type="http://schemas.openxmlformats.org/officeDocument/2006/relationships/image" Target="../media/image556.png"/><Relationship Id="rId22" Type="http://schemas.openxmlformats.org/officeDocument/2006/relationships/image" Target="../media/image557.png"/><Relationship Id="rId23" Type="http://schemas.openxmlformats.org/officeDocument/2006/relationships/image" Target="../media/image558.png"/><Relationship Id="rId24" Type="http://schemas.openxmlformats.org/officeDocument/2006/relationships/image" Target="../media/image559.jpg"/><Relationship Id="rId25" Type="http://schemas.openxmlformats.org/officeDocument/2006/relationships/image" Target="../media/image56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Relationship Id="rId6" Type="http://schemas.openxmlformats.org/officeDocument/2006/relationships/image" Target="../media/image565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Relationship Id="rId9" Type="http://schemas.openxmlformats.org/officeDocument/2006/relationships/image" Target="../media/image568.png"/><Relationship Id="rId10" Type="http://schemas.openxmlformats.org/officeDocument/2006/relationships/image" Target="../media/image569.png"/><Relationship Id="rId11" Type="http://schemas.openxmlformats.org/officeDocument/2006/relationships/image" Target="../media/image570.png"/><Relationship Id="rId12" Type="http://schemas.openxmlformats.org/officeDocument/2006/relationships/image" Target="../media/image571.png"/><Relationship Id="rId13" Type="http://schemas.openxmlformats.org/officeDocument/2006/relationships/image" Target="../media/image572.png"/><Relationship Id="rId14" Type="http://schemas.openxmlformats.org/officeDocument/2006/relationships/image" Target="../media/image573.png"/><Relationship Id="rId15" Type="http://schemas.openxmlformats.org/officeDocument/2006/relationships/image" Target="../media/image574.png"/><Relationship Id="rId16" Type="http://schemas.openxmlformats.org/officeDocument/2006/relationships/image" Target="../media/image575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8.png"/><Relationship Id="rId3" Type="http://schemas.openxmlformats.org/officeDocument/2006/relationships/image" Target="../media/image579.png"/><Relationship Id="rId4" Type="http://schemas.openxmlformats.org/officeDocument/2006/relationships/image" Target="../media/image580.png"/><Relationship Id="rId5" Type="http://schemas.openxmlformats.org/officeDocument/2006/relationships/image" Target="../media/image581.png"/><Relationship Id="rId6" Type="http://schemas.openxmlformats.org/officeDocument/2006/relationships/image" Target="../media/image582.png"/><Relationship Id="rId7" Type="http://schemas.openxmlformats.org/officeDocument/2006/relationships/image" Target="../media/image583.png"/><Relationship Id="rId8" Type="http://schemas.openxmlformats.org/officeDocument/2006/relationships/image" Target="../media/image584.png"/><Relationship Id="rId9" Type="http://schemas.openxmlformats.org/officeDocument/2006/relationships/image" Target="../media/image585.png"/><Relationship Id="rId10" Type="http://schemas.openxmlformats.org/officeDocument/2006/relationships/image" Target="../media/image586.png"/><Relationship Id="rId11" Type="http://schemas.openxmlformats.org/officeDocument/2006/relationships/image" Target="../media/image587.png"/><Relationship Id="rId12" Type="http://schemas.openxmlformats.org/officeDocument/2006/relationships/image" Target="../media/image588.png"/><Relationship Id="rId13" Type="http://schemas.openxmlformats.org/officeDocument/2006/relationships/image" Target="../media/image589.png"/><Relationship Id="rId14" Type="http://schemas.openxmlformats.org/officeDocument/2006/relationships/image" Target="../media/image590.png"/><Relationship Id="rId15" Type="http://schemas.openxmlformats.org/officeDocument/2006/relationships/image" Target="../media/image591.png"/><Relationship Id="rId16" Type="http://schemas.openxmlformats.org/officeDocument/2006/relationships/image" Target="../media/image592.png"/><Relationship Id="rId17" Type="http://schemas.openxmlformats.org/officeDocument/2006/relationships/image" Target="../media/image593.png"/><Relationship Id="rId18" Type="http://schemas.openxmlformats.org/officeDocument/2006/relationships/image" Target="../media/image594.png"/><Relationship Id="rId19" Type="http://schemas.openxmlformats.org/officeDocument/2006/relationships/image" Target="../media/image595.png"/><Relationship Id="rId20" Type="http://schemas.openxmlformats.org/officeDocument/2006/relationships/image" Target="../media/image596.png"/><Relationship Id="rId21" Type="http://schemas.openxmlformats.org/officeDocument/2006/relationships/image" Target="../media/image597.png"/><Relationship Id="rId22" Type="http://schemas.openxmlformats.org/officeDocument/2006/relationships/image" Target="../media/image598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Relationship Id="rId6" Type="http://schemas.openxmlformats.org/officeDocument/2006/relationships/image" Target="../media/image603.png"/><Relationship Id="rId7" Type="http://schemas.openxmlformats.org/officeDocument/2006/relationships/image" Target="../media/image604.png"/><Relationship Id="rId8" Type="http://schemas.openxmlformats.org/officeDocument/2006/relationships/image" Target="../media/image605.png"/><Relationship Id="rId9" Type="http://schemas.openxmlformats.org/officeDocument/2006/relationships/image" Target="../media/image606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7.png"/><Relationship Id="rId3" Type="http://schemas.openxmlformats.org/officeDocument/2006/relationships/image" Target="../media/image608.png"/><Relationship Id="rId4" Type="http://schemas.openxmlformats.org/officeDocument/2006/relationships/image" Target="../media/image609.png"/><Relationship Id="rId5" Type="http://schemas.openxmlformats.org/officeDocument/2006/relationships/image" Target="../media/image610.png"/><Relationship Id="rId6" Type="http://schemas.openxmlformats.org/officeDocument/2006/relationships/image" Target="../media/image611.png"/><Relationship Id="rId7" Type="http://schemas.openxmlformats.org/officeDocument/2006/relationships/image" Target="../media/image612.jpg"/><Relationship Id="rId8" Type="http://schemas.openxmlformats.org/officeDocument/2006/relationships/image" Target="../media/image613.png"/><Relationship Id="rId9" Type="http://schemas.openxmlformats.org/officeDocument/2006/relationships/image" Target="../media/image614.jpg"/><Relationship Id="rId10" Type="http://schemas.openxmlformats.org/officeDocument/2006/relationships/image" Target="../media/image615.png"/><Relationship Id="rId11" Type="http://schemas.openxmlformats.org/officeDocument/2006/relationships/image" Target="../media/image616.png"/><Relationship Id="rId12" Type="http://schemas.openxmlformats.org/officeDocument/2006/relationships/image" Target="../media/image617.png"/><Relationship Id="rId13" Type="http://schemas.openxmlformats.org/officeDocument/2006/relationships/image" Target="../media/image618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9.png"/><Relationship Id="rId3" Type="http://schemas.openxmlformats.org/officeDocument/2006/relationships/image" Target="../media/image620.png"/><Relationship Id="rId4" Type="http://schemas.openxmlformats.org/officeDocument/2006/relationships/image" Target="../media/image621.png"/><Relationship Id="rId5" Type="http://schemas.openxmlformats.org/officeDocument/2006/relationships/image" Target="../media/image622.png"/><Relationship Id="rId6" Type="http://schemas.openxmlformats.org/officeDocument/2006/relationships/image" Target="../media/image623.png"/><Relationship Id="rId7" Type="http://schemas.openxmlformats.org/officeDocument/2006/relationships/image" Target="../media/image624.png"/><Relationship Id="rId8" Type="http://schemas.openxmlformats.org/officeDocument/2006/relationships/image" Target="../media/image625.png"/><Relationship Id="rId9" Type="http://schemas.openxmlformats.org/officeDocument/2006/relationships/image" Target="../media/image626.png"/><Relationship Id="rId10" Type="http://schemas.openxmlformats.org/officeDocument/2006/relationships/image" Target="../media/image627.png"/><Relationship Id="rId11" Type="http://schemas.openxmlformats.org/officeDocument/2006/relationships/image" Target="../media/image628.png"/><Relationship Id="rId12" Type="http://schemas.openxmlformats.org/officeDocument/2006/relationships/image" Target="../media/image629.png"/><Relationship Id="rId13" Type="http://schemas.openxmlformats.org/officeDocument/2006/relationships/image" Target="../media/image630.png"/><Relationship Id="rId14" Type="http://schemas.openxmlformats.org/officeDocument/2006/relationships/image" Target="../media/image631.png"/><Relationship Id="rId15" Type="http://schemas.openxmlformats.org/officeDocument/2006/relationships/image" Target="../media/image632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3.jpg"/><Relationship Id="rId3" Type="http://schemas.openxmlformats.org/officeDocument/2006/relationships/image" Target="../media/image634.png"/><Relationship Id="rId4" Type="http://schemas.openxmlformats.org/officeDocument/2006/relationships/image" Target="../media/image635.png"/><Relationship Id="rId5" Type="http://schemas.openxmlformats.org/officeDocument/2006/relationships/image" Target="../media/image636.png"/><Relationship Id="rId6" Type="http://schemas.openxmlformats.org/officeDocument/2006/relationships/image" Target="../media/image637.png"/><Relationship Id="rId7" Type="http://schemas.openxmlformats.org/officeDocument/2006/relationships/image" Target="../media/image638.png"/><Relationship Id="rId8" Type="http://schemas.openxmlformats.org/officeDocument/2006/relationships/image" Target="../media/image639.png"/><Relationship Id="rId9" Type="http://schemas.openxmlformats.org/officeDocument/2006/relationships/image" Target="../media/image640.png"/><Relationship Id="rId10" Type="http://schemas.openxmlformats.org/officeDocument/2006/relationships/image" Target="../media/image641.png"/><Relationship Id="rId11" Type="http://schemas.openxmlformats.org/officeDocument/2006/relationships/image" Target="../media/image642.png"/><Relationship Id="rId12" Type="http://schemas.openxmlformats.org/officeDocument/2006/relationships/image" Target="../media/image643.png"/><Relationship Id="rId13" Type="http://schemas.openxmlformats.org/officeDocument/2006/relationships/image" Target="../media/image644.png"/><Relationship Id="rId14" Type="http://schemas.openxmlformats.org/officeDocument/2006/relationships/image" Target="../media/image645.png"/><Relationship Id="rId15" Type="http://schemas.openxmlformats.org/officeDocument/2006/relationships/image" Target="../media/image646.png"/><Relationship Id="rId16" Type="http://schemas.openxmlformats.org/officeDocument/2006/relationships/image" Target="../media/image647.png"/><Relationship Id="rId17" Type="http://schemas.openxmlformats.org/officeDocument/2006/relationships/image" Target="../media/image648.png"/><Relationship Id="rId18" Type="http://schemas.openxmlformats.org/officeDocument/2006/relationships/image" Target="../media/image649.png"/><Relationship Id="rId19" Type="http://schemas.openxmlformats.org/officeDocument/2006/relationships/image" Target="../media/image650.png"/><Relationship Id="rId20" Type="http://schemas.openxmlformats.org/officeDocument/2006/relationships/image" Target="../media/image651.png"/><Relationship Id="rId21" Type="http://schemas.openxmlformats.org/officeDocument/2006/relationships/image" Target="../media/image652.png"/><Relationship Id="rId22" Type="http://schemas.openxmlformats.org/officeDocument/2006/relationships/image" Target="../media/image653.png"/><Relationship Id="rId23" Type="http://schemas.openxmlformats.org/officeDocument/2006/relationships/image" Target="../media/image654.png"/><Relationship Id="rId24" Type="http://schemas.openxmlformats.org/officeDocument/2006/relationships/image" Target="../media/image655.png"/><Relationship Id="rId25" Type="http://schemas.openxmlformats.org/officeDocument/2006/relationships/image" Target="../media/image656.png"/><Relationship Id="rId26" Type="http://schemas.openxmlformats.org/officeDocument/2006/relationships/image" Target="../media/image657.png"/><Relationship Id="rId27" Type="http://schemas.openxmlformats.org/officeDocument/2006/relationships/image" Target="../media/image658.png"/><Relationship Id="rId28" Type="http://schemas.openxmlformats.org/officeDocument/2006/relationships/image" Target="../media/image659.png"/><Relationship Id="rId29" Type="http://schemas.openxmlformats.org/officeDocument/2006/relationships/image" Target="../media/image660.png"/><Relationship Id="rId30" Type="http://schemas.openxmlformats.org/officeDocument/2006/relationships/image" Target="../media/image661.png"/><Relationship Id="rId31" Type="http://schemas.openxmlformats.org/officeDocument/2006/relationships/image" Target="../media/image662.png"/><Relationship Id="rId32" Type="http://schemas.openxmlformats.org/officeDocument/2006/relationships/image" Target="../media/image663.png"/><Relationship Id="rId33" Type="http://schemas.openxmlformats.org/officeDocument/2006/relationships/image" Target="../media/image664.png"/><Relationship Id="rId34" Type="http://schemas.openxmlformats.org/officeDocument/2006/relationships/image" Target="../media/image665.png"/><Relationship Id="rId35" Type="http://schemas.openxmlformats.org/officeDocument/2006/relationships/image" Target="../media/image666.png"/><Relationship Id="rId36" Type="http://schemas.openxmlformats.org/officeDocument/2006/relationships/image" Target="../media/image667.png"/><Relationship Id="rId37" Type="http://schemas.openxmlformats.org/officeDocument/2006/relationships/image" Target="../media/image668.png"/><Relationship Id="rId38" Type="http://schemas.openxmlformats.org/officeDocument/2006/relationships/image" Target="../media/image669.png"/><Relationship Id="rId39" Type="http://schemas.openxmlformats.org/officeDocument/2006/relationships/image" Target="../media/image670.png"/><Relationship Id="rId40" Type="http://schemas.openxmlformats.org/officeDocument/2006/relationships/image" Target="../media/image671.png"/><Relationship Id="rId41" Type="http://schemas.openxmlformats.org/officeDocument/2006/relationships/image" Target="../media/image672.png"/><Relationship Id="rId42" Type="http://schemas.openxmlformats.org/officeDocument/2006/relationships/image" Target="../media/image673.png"/><Relationship Id="rId43" Type="http://schemas.openxmlformats.org/officeDocument/2006/relationships/image" Target="../media/image674.png"/><Relationship Id="rId44" Type="http://schemas.openxmlformats.org/officeDocument/2006/relationships/image" Target="../media/image675.png"/><Relationship Id="rId45" Type="http://schemas.openxmlformats.org/officeDocument/2006/relationships/image" Target="../media/image676.png"/><Relationship Id="rId46" Type="http://schemas.openxmlformats.org/officeDocument/2006/relationships/image" Target="../media/image677.png"/><Relationship Id="rId47" Type="http://schemas.openxmlformats.org/officeDocument/2006/relationships/image" Target="../media/image678.png"/><Relationship Id="rId48" Type="http://schemas.openxmlformats.org/officeDocument/2006/relationships/image" Target="../media/image679.png"/><Relationship Id="rId49" Type="http://schemas.openxmlformats.org/officeDocument/2006/relationships/image" Target="../media/image680.png"/><Relationship Id="rId50" Type="http://schemas.openxmlformats.org/officeDocument/2006/relationships/image" Target="../media/image681.png"/><Relationship Id="rId51" Type="http://schemas.openxmlformats.org/officeDocument/2006/relationships/image" Target="../media/image682.png"/><Relationship Id="rId52" Type="http://schemas.openxmlformats.org/officeDocument/2006/relationships/image" Target="../media/image683.png"/><Relationship Id="rId53" Type="http://schemas.openxmlformats.org/officeDocument/2006/relationships/image" Target="../media/image684.png"/><Relationship Id="rId54" Type="http://schemas.openxmlformats.org/officeDocument/2006/relationships/image" Target="../media/image685.png"/><Relationship Id="rId55" Type="http://schemas.openxmlformats.org/officeDocument/2006/relationships/image" Target="../media/image686.png"/><Relationship Id="rId56" Type="http://schemas.openxmlformats.org/officeDocument/2006/relationships/image" Target="../media/image687.png"/><Relationship Id="rId57" Type="http://schemas.openxmlformats.org/officeDocument/2006/relationships/image" Target="../media/image688.png"/><Relationship Id="rId58" Type="http://schemas.openxmlformats.org/officeDocument/2006/relationships/image" Target="../media/image689.png"/><Relationship Id="rId59" Type="http://schemas.openxmlformats.org/officeDocument/2006/relationships/image" Target="../media/image690.png"/><Relationship Id="rId60" Type="http://schemas.openxmlformats.org/officeDocument/2006/relationships/image" Target="../media/image691.png"/><Relationship Id="rId61" Type="http://schemas.openxmlformats.org/officeDocument/2006/relationships/image" Target="../media/image692.png"/><Relationship Id="rId62" Type="http://schemas.openxmlformats.org/officeDocument/2006/relationships/image" Target="../media/image693.png"/><Relationship Id="rId63" Type="http://schemas.openxmlformats.org/officeDocument/2006/relationships/image" Target="../media/image694.png"/><Relationship Id="rId64" Type="http://schemas.openxmlformats.org/officeDocument/2006/relationships/image" Target="../media/image695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6.jpg"/><Relationship Id="rId3" Type="http://schemas.openxmlformats.org/officeDocument/2006/relationships/image" Target="../media/image697.png"/><Relationship Id="rId4" Type="http://schemas.openxmlformats.org/officeDocument/2006/relationships/image" Target="../media/image698.png"/><Relationship Id="rId5" Type="http://schemas.openxmlformats.org/officeDocument/2006/relationships/image" Target="../media/image699.png"/><Relationship Id="rId6" Type="http://schemas.openxmlformats.org/officeDocument/2006/relationships/image" Target="../media/image700.png"/><Relationship Id="rId7" Type="http://schemas.openxmlformats.org/officeDocument/2006/relationships/image" Target="../media/image701.png"/><Relationship Id="rId8" Type="http://schemas.openxmlformats.org/officeDocument/2006/relationships/image" Target="../media/image702.png"/><Relationship Id="rId9" Type="http://schemas.openxmlformats.org/officeDocument/2006/relationships/image" Target="../media/image703.png"/><Relationship Id="rId10" Type="http://schemas.openxmlformats.org/officeDocument/2006/relationships/image" Target="../media/image704.png"/><Relationship Id="rId11" Type="http://schemas.openxmlformats.org/officeDocument/2006/relationships/image" Target="../media/image705.png"/><Relationship Id="rId12" Type="http://schemas.openxmlformats.org/officeDocument/2006/relationships/image" Target="../media/image706.png"/><Relationship Id="rId13" Type="http://schemas.openxmlformats.org/officeDocument/2006/relationships/image" Target="../media/image707.png"/><Relationship Id="rId14" Type="http://schemas.openxmlformats.org/officeDocument/2006/relationships/image" Target="../media/image708.png"/><Relationship Id="rId15" Type="http://schemas.openxmlformats.org/officeDocument/2006/relationships/image" Target="../media/image709.png"/><Relationship Id="rId16" Type="http://schemas.openxmlformats.org/officeDocument/2006/relationships/image" Target="../media/image710.png"/><Relationship Id="rId17" Type="http://schemas.openxmlformats.org/officeDocument/2006/relationships/image" Target="../media/image711.png"/><Relationship Id="rId18" Type="http://schemas.openxmlformats.org/officeDocument/2006/relationships/image" Target="../media/image712.png"/><Relationship Id="rId19" Type="http://schemas.openxmlformats.org/officeDocument/2006/relationships/image" Target="../media/image713.png"/><Relationship Id="rId20" Type="http://schemas.openxmlformats.org/officeDocument/2006/relationships/image" Target="../media/image714.png"/><Relationship Id="rId21" Type="http://schemas.openxmlformats.org/officeDocument/2006/relationships/image" Target="../media/image715.png"/><Relationship Id="rId22" Type="http://schemas.openxmlformats.org/officeDocument/2006/relationships/image" Target="../media/image716.png"/><Relationship Id="rId23" Type="http://schemas.openxmlformats.org/officeDocument/2006/relationships/image" Target="../media/image717.png"/><Relationship Id="rId24" Type="http://schemas.openxmlformats.org/officeDocument/2006/relationships/image" Target="../media/image718.png"/><Relationship Id="rId25" Type="http://schemas.openxmlformats.org/officeDocument/2006/relationships/image" Target="../media/image719.png"/><Relationship Id="rId26" Type="http://schemas.openxmlformats.org/officeDocument/2006/relationships/image" Target="../media/image720.png"/><Relationship Id="rId27" Type="http://schemas.openxmlformats.org/officeDocument/2006/relationships/image" Target="../media/image721.png"/><Relationship Id="rId28" Type="http://schemas.openxmlformats.org/officeDocument/2006/relationships/image" Target="../media/image722.png"/><Relationship Id="rId29" Type="http://schemas.openxmlformats.org/officeDocument/2006/relationships/image" Target="../media/image723.png"/><Relationship Id="rId30" Type="http://schemas.openxmlformats.org/officeDocument/2006/relationships/image" Target="../media/image724.png"/><Relationship Id="rId31" Type="http://schemas.openxmlformats.org/officeDocument/2006/relationships/image" Target="../media/image72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jpg"/><Relationship Id="rId6" Type="http://schemas.openxmlformats.org/officeDocument/2006/relationships/image" Target="../media/image79.png"/><Relationship Id="rId7" Type="http://schemas.openxmlformats.org/officeDocument/2006/relationships/image" Target="../media/image80.jp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92.png"/><Relationship Id="rId20" Type="http://schemas.openxmlformats.org/officeDocument/2006/relationships/image" Target="../media/image93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6.jpg"/><Relationship Id="rId3" Type="http://schemas.openxmlformats.org/officeDocument/2006/relationships/image" Target="../media/image727.png"/><Relationship Id="rId4" Type="http://schemas.openxmlformats.org/officeDocument/2006/relationships/image" Target="../media/image728.png"/><Relationship Id="rId5" Type="http://schemas.openxmlformats.org/officeDocument/2006/relationships/image" Target="../media/image729.png"/><Relationship Id="rId6" Type="http://schemas.openxmlformats.org/officeDocument/2006/relationships/image" Target="../media/image730.png"/><Relationship Id="rId7" Type="http://schemas.openxmlformats.org/officeDocument/2006/relationships/image" Target="../media/image731.png"/><Relationship Id="rId8" Type="http://schemas.openxmlformats.org/officeDocument/2006/relationships/image" Target="../media/image732.png"/><Relationship Id="rId9" Type="http://schemas.openxmlformats.org/officeDocument/2006/relationships/image" Target="../media/image733.png"/><Relationship Id="rId10" Type="http://schemas.openxmlformats.org/officeDocument/2006/relationships/image" Target="../media/image734.png"/><Relationship Id="rId11" Type="http://schemas.openxmlformats.org/officeDocument/2006/relationships/image" Target="../media/image735.png"/><Relationship Id="rId12" Type="http://schemas.openxmlformats.org/officeDocument/2006/relationships/image" Target="../media/image736.png"/><Relationship Id="rId13" Type="http://schemas.openxmlformats.org/officeDocument/2006/relationships/image" Target="../media/image737.png"/><Relationship Id="rId14" Type="http://schemas.openxmlformats.org/officeDocument/2006/relationships/image" Target="../media/image738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9.png"/><Relationship Id="rId3" Type="http://schemas.openxmlformats.org/officeDocument/2006/relationships/image" Target="../media/image740.png"/><Relationship Id="rId4" Type="http://schemas.openxmlformats.org/officeDocument/2006/relationships/image" Target="../media/image741.png"/><Relationship Id="rId5" Type="http://schemas.openxmlformats.org/officeDocument/2006/relationships/image" Target="../media/image742.png"/><Relationship Id="rId6" Type="http://schemas.openxmlformats.org/officeDocument/2006/relationships/image" Target="../media/image743.png"/><Relationship Id="rId7" Type="http://schemas.openxmlformats.org/officeDocument/2006/relationships/image" Target="../media/image744.png"/><Relationship Id="rId8" Type="http://schemas.openxmlformats.org/officeDocument/2006/relationships/image" Target="../media/image745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6.png"/><Relationship Id="rId3" Type="http://schemas.openxmlformats.org/officeDocument/2006/relationships/image" Target="../media/image747.png"/><Relationship Id="rId4" Type="http://schemas.openxmlformats.org/officeDocument/2006/relationships/image" Target="../media/image748.png"/><Relationship Id="rId5" Type="http://schemas.openxmlformats.org/officeDocument/2006/relationships/image" Target="../media/image749.png"/><Relationship Id="rId6" Type="http://schemas.openxmlformats.org/officeDocument/2006/relationships/image" Target="../media/image750.png"/><Relationship Id="rId7" Type="http://schemas.openxmlformats.org/officeDocument/2006/relationships/image" Target="../media/image751.png"/><Relationship Id="rId8" Type="http://schemas.openxmlformats.org/officeDocument/2006/relationships/image" Target="../media/image752.png"/><Relationship Id="rId9" Type="http://schemas.openxmlformats.org/officeDocument/2006/relationships/image" Target="../media/image753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4.png"/><Relationship Id="rId3" Type="http://schemas.openxmlformats.org/officeDocument/2006/relationships/image" Target="../media/image755.png"/><Relationship Id="rId4" Type="http://schemas.openxmlformats.org/officeDocument/2006/relationships/image" Target="../media/image756.png"/><Relationship Id="rId5" Type="http://schemas.openxmlformats.org/officeDocument/2006/relationships/image" Target="../media/image757.png"/><Relationship Id="rId6" Type="http://schemas.openxmlformats.org/officeDocument/2006/relationships/image" Target="../media/image758.png"/><Relationship Id="rId7" Type="http://schemas.openxmlformats.org/officeDocument/2006/relationships/image" Target="../media/image759.png"/><Relationship Id="rId8" Type="http://schemas.openxmlformats.org/officeDocument/2006/relationships/image" Target="../media/image760.jpg"/><Relationship Id="rId9" Type="http://schemas.openxmlformats.org/officeDocument/2006/relationships/image" Target="../media/image761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2.png"/><Relationship Id="rId3" Type="http://schemas.openxmlformats.org/officeDocument/2006/relationships/image" Target="../media/image763.png"/><Relationship Id="rId4" Type="http://schemas.openxmlformats.org/officeDocument/2006/relationships/image" Target="../media/image764.png"/><Relationship Id="rId5" Type="http://schemas.openxmlformats.org/officeDocument/2006/relationships/image" Target="../media/image765.png"/><Relationship Id="rId6" Type="http://schemas.openxmlformats.org/officeDocument/2006/relationships/image" Target="../media/image766.jpg"/><Relationship Id="rId7" Type="http://schemas.openxmlformats.org/officeDocument/2006/relationships/image" Target="../media/image767.png"/><Relationship Id="rId8" Type="http://schemas.openxmlformats.org/officeDocument/2006/relationships/image" Target="../media/image768.jpg"/><Relationship Id="rId9" Type="http://schemas.openxmlformats.org/officeDocument/2006/relationships/image" Target="../media/image769.png"/><Relationship Id="rId10" Type="http://schemas.openxmlformats.org/officeDocument/2006/relationships/image" Target="../media/image770.png"/><Relationship Id="rId11" Type="http://schemas.openxmlformats.org/officeDocument/2006/relationships/image" Target="../media/image771.png"/><Relationship Id="rId12" Type="http://schemas.openxmlformats.org/officeDocument/2006/relationships/image" Target="../media/image772.png"/><Relationship Id="rId13" Type="http://schemas.openxmlformats.org/officeDocument/2006/relationships/image" Target="../media/image773.png"/><Relationship Id="rId14" Type="http://schemas.openxmlformats.org/officeDocument/2006/relationships/image" Target="../media/image774.png"/><Relationship Id="rId15" Type="http://schemas.openxmlformats.org/officeDocument/2006/relationships/image" Target="../media/image775.png"/><Relationship Id="rId16" Type="http://schemas.openxmlformats.org/officeDocument/2006/relationships/hyperlink" Target="http://upload.wikimedia.org/wikipedia/commons/f/fa/Flag_of_the_People%27s_Republic_of_China.svg" TargetMode="External"/><Relationship Id="rId17" Type="http://schemas.openxmlformats.org/officeDocument/2006/relationships/image" Target="../media/image776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7.png"/><Relationship Id="rId3" Type="http://schemas.openxmlformats.org/officeDocument/2006/relationships/image" Target="../media/image778.png"/><Relationship Id="rId4" Type="http://schemas.openxmlformats.org/officeDocument/2006/relationships/image" Target="../media/image779.png"/><Relationship Id="rId5" Type="http://schemas.openxmlformats.org/officeDocument/2006/relationships/image" Target="../media/image780.png"/><Relationship Id="rId6" Type="http://schemas.openxmlformats.org/officeDocument/2006/relationships/image" Target="../media/image781.png"/><Relationship Id="rId7" Type="http://schemas.openxmlformats.org/officeDocument/2006/relationships/image" Target="../media/image782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3.png"/><Relationship Id="rId3" Type="http://schemas.openxmlformats.org/officeDocument/2006/relationships/image" Target="../media/image784.png"/><Relationship Id="rId4" Type="http://schemas.openxmlformats.org/officeDocument/2006/relationships/image" Target="../media/image785.jpg"/><Relationship Id="rId5" Type="http://schemas.openxmlformats.org/officeDocument/2006/relationships/image" Target="../media/image786.png"/><Relationship Id="rId6" Type="http://schemas.openxmlformats.org/officeDocument/2006/relationships/image" Target="../media/image787.jpg"/><Relationship Id="rId7" Type="http://schemas.openxmlformats.org/officeDocument/2006/relationships/image" Target="../media/image788.png"/><Relationship Id="rId8" Type="http://schemas.openxmlformats.org/officeDocument/2006/relationships/image" Target="../media/image789.png"/><Relationship Id="rId9" Type="http://schemas.openxmlformats.org/officeDocument/2006/relationships/image" Target="../media/image790.png"/><Relationship Id="rId10" Type="http://schemas.openxmlformats.org/officeDocument/2006/relationships/image" Target="../media/image791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2.png"/><Relationship Id="rId3" Type="http://schemas.openxmlformats.org/officeDocument/2006/relationships/image" Target="../media/image793.png"/><Relationship Id="rId4" Type="http://schemas.openxmlformats.org/officeDocument/2006/relationships/image" Target="../media/image794.png"/><Relationship Id="rId5" Type="http://schemas.openxmlformats.org/officeDocument/2006/relationships/image" Target="../media/image795.png"/><Relationship Id="rId6" Type="http://schemas.openxmlformats.org/officeDocument/2006/relationships/image" Target="../media/image796.png"/><Relationship Id="rId7" Type="http://schemas.openxmlformats.org/officeDocument/2006/relationships/image" Target="../media/image797.png"/><Relationship Id="rId8" Type="http://schemas.openxmlformats.org/officeDocument/2006/relationships/image" Target="../media/image798.png"/><Relationship Id="rId9" Type="http://schemas.openxmlformats.org/officeDocument/2006/relationships/image" Target="../media/image799.png"/><Relationship Id="rId10" Type="http://schemas.openxmlformats.org/officeDocument/2006/relationships/image" Target="../media/image800.png"/><Relationship Id="rId11" Type="http://schemas.openxmlformats.org/officeDocument/2006/relationships/image" Target="../media/image801.png"/><Relationship Id="rId12" Type="http://schemas.openxmlformats.org/officeDocument/2006/relationships/image" Target="../media/image802.png"/><Relationship Id="rId13" Type="http://schemas.openxmlformats.org/officeDocument/2006/relationships/image" Target="../media/image803.png"/><Relationship Id="rId14" Type="http://schemas.openxmlformats.org/officeDocument/2006/relationships/image" Target="../media/image804.png"/><Relationship Id="rId15" Type="http://schemas.openxmlformats.org/officeDocument/2006/relationships/image" Target="../media/image805.png"/><Relationship Id="rId16" Type="http://schemas.openxmlformats.org/officeDocument/2006/relationships/image" Target="../media/image806.png"/><Relationship Id="rId17" Type="http://schemas.openxmlformats.org/officeDocument/2006/relationships/image" Target="../media/image807.png"/><Relationship Id="rId18" Type="http://schemas.openxmlformats.org/officeDocument/2006/relationships/image" Target="../media/image808.png"/><Relationship Id="rId19" Type="http://schemas.openxmlformats.org/officeDocument/2006/relationships/image" Target="../media/image809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0.png"/><Relationship Id="rId3" Type="http://schemas.openxmlformats.org/officeDocument/2006/relationships/image" Target="../media/image811.png"/><Relationship Id="rId4" Type="http://schemas.openxmlformats.org/officeDocument/2006/relationships/image" Target="../media/image812.png"/><Relationship Id="rId5" Type="http://schemas.openxmlformats.org/officeDocument/2006/relationships/image" Target="../media/image813.png"/><Relationship Id="rId6" Type="http://schemas.openxmlformats.org/officeDocument/2006/relationships/image" Target="../media/image814.png"/><Relationship Id="rId7" Type="http://schemas.openxmlformats.org/officeDocument/2006/relationships/image" Target="../media/image815.png"/><Relationship Id="rId8" Type="http://schemas.openxmlformats.org/officeDocument/2006/relationships/image" Target="../media/image816.png"/><Relationship Id="rId9" Type="http://schemas.openxmlformats.org/officeDocument/2006/relationships/image" Target="../media/image817.png"/><Relationship Id="rId10" Type="http://schemas.openxmlformats.org/officeDocument/2006/relationships/image" Target="../media/image818.png"/><Relationship Id="rId11" Type="http://schemas.openxmlformats.org/officeDocument/2006/relationships/image" Target="../media/image819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0.png"/><Relationship Id="rId3" Type="http://schemas.openxmlformats.org/officeDocument/2006/relationships/image" Target="../media/image821.png"/><Relationship Id="rId4" Type="http://schemas.openxmlformats.org/officeDocument/2006/relationships/image" Target="../media/image822.png"/><Relationship Id="rId5" Type="http://schemas.openxmlformats.org/officeDocument/2006/relationships/image" Target="../media/image823.png"/><Relationship Id="rId6" Type="http://schemas.openxmlformats.org/officeDocument/2006/relationships/image" Target="../media/image824.png"/><Relationship Id="rId7" Type="http://schemas.openxmlformats.org/officeDocument/2006/relationships/image" Target="../media/image825.png"/><Relationship Id="rId8" Type="http://schemas.openxmlformats.org/officeDocument/2006/relationships/image" Target="../media/image826.png"/><Relationship Id="rId9" Type="http://schemas.openxmlformats.org/officeDocument/2006/relationships/image" Target="../media/image827.png"/><Relationship Id="rId10" Type="http://schemas.openxmlformats.org/officeDocument/2006/relationships/image" Target="../media/image828.png"/><Relationship Id="rId11" Type="http://schemas.openxmlformats.org/officeDocument/2006/relationships/image" Target="../media/image829.png"/><Relationship Id="rId12" Type="http://schemas.openxmlformats.org/officeDocument/2006/relationships/image" Target="../media/image830.png"/><Relationship Id="rId13" Type="http://schemas.openxmlformats.org/officeDocument/2006/relationships/image" Target="../media/image831.png"/><Relationship Id="rId14" Type="http://schemas.openxmlformats.org/officeDocument/2006/relationships/image" Target="../media/image832.png"/><Relationship Id="rId15" Type="http://schemas.openxmlformats.org/officeDocument/2006/relationships/image" Target="../media/image833.png"/><Relationship Id="rId16" Type="http://schemas.openxmlformats.org/officeDocument/2006/relationships/image" Target="../media/image83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5.png"/><Relationship Id="rId3" Type="http://schemas.openxmlformats.org/officeDocument/2006/relationships/image" Target="../media/image836.png"/><Relationship Id="rId4" Type="http://schemas.openxmlformats.org/officeDocument/2006/relationships/image" Target="../media/image837.jpg"/><Relationship Id="rId5" Type="http://schemas.openxmlformats.org/officeDocument/2006/relationships/image" Target="../media/image838.png"/><Relationship Id="rId6" Type="http://schemas.openxmlformats.org/officeDocument/2006/relationships/image" Target="../media/image839.png"/><Relationship Id="rId7" Type="http://schemas.openxmlformats.org/officeDocument/2006/relationships/image" Target="../media/image840.png"/><Relationship Id="rId8" Type="http://schemas.openxmlformats.org/officeDocument/2006/relationships/image" Target="../media/image841.png"/><Relationship Id="rId9" Type="http://schemas.openxmlformats.org/officeDocument/2006/relationships/image" Target="../media/image842.jpg"/><Relationship Id="rId10" Type="http://schemas.openxmlformats.org/officeDocument/2006/relationships/image" Target="../media/image843.jpg"/><Relationship Id="rId11" Type="http://schemas.openxmlformats.org/officeDocument/2006/relationships/image" Target="../media/image844.png"/><Relationship Id="rId12" Type="http://schemas.openxmlformats.org/officeDocument/2006/relationships/image" Target="../media/image845.png"/><Relationship Id="rId13" Type="http://schemas.openxmlformats.org/officeDocument/2006/relationships/image" Target="../media/image846.png"/><Relationship Id="rId14" Type="http://schemas.openxmlformats.org/officeDocument/2006/relationships/image" Target="../media/image847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8.png"/><Relationship Id="rId3" Type="http://schemas.openxmlformats.org/officeDocument/2006/relationships/image" Target="../media/image849.png"/><Relationship Id="rId4" Type="http://schemas.openxmlformats.org/officeDocument/2006/relationships/image" Target="../media/image850.png"/><Relationship Id="rId5" Type="http://schemas.openxmlformats.org/officeDocument/2006/relationships/image" Target="../media/image851.png"/><Relationship Id="rId6" Type="http://schemas.openxmlformats.org/officeDocument/2006/relationships/image" Target="../media/image852.png"/><Relationship Id="rId7" Type="http://schemas.openxmlformats.org/officeDocument/2006/relationships/image" Target="../media/image853.png"/><Relationship Id="rId8" Type="http://schemas.openxmlformats.org/officeDocument/2006/relationships/image" Target="../media/image854.png"/><Relationship Id="rId9" Type="http://schemas.openxmlformats.org/officeDocument/2006/relationships/image" Target="../media/image855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6.png"/><Relationship Id="rId3" Type="http://schemas.openxmlformats.org/officeDocument/2006/relationships/image" Target="../media/image857.png"/><Relationship Id="rId4" Type="http://schemas.openxmlformats.org/officeDocument/2006/relationships/image" Target="../media/image858.png"/><Relationship Id="rId5" Type="http://schemas.openxmlformats.org/officeDocument/2006/relationships/image" Target="../media/image859.png"/><Relationship Id="rId6" Type="http://schemas.openxmlformats.org/officeDocument/2006/relationships/image" Target="../media/image860.png"/><Relationship Id="rId7" Type="http://schemas.openxmlformats.org/officeDocument/2006/relationships/image" Target="../media/image861.png"/><Relationship Id="rId8" Type="http://schemas.openxmlformats.org/officeDocument/2006/relationships/image" Target="../media/image862.png"/><Relationship Id="rId9" Type="http://schemas.openxmlformats.org/officeDocument/2006/relationships/image" Target="../media/image863.png"/><Relationship Id="rId10" Type="http://schemas.openxmlformats.org/officeDocument/2006/relationships/image" Target="../media/image864.png"/><Relationship Id="rId11" Type="http://schemas.openxmlformats.org/officeDocument/2006/relationships/image" Target="../media/image865.png"/><Relationship Id="rId12" Type="http://schemas.openxmlformats.org/officeDocument/2006/relationships/image" Target="../media/image866.png"/><Relationship Id="rId13" Type="http://schemas.openxmlformats.org/officeDocument/2006/relationships/image" Target="../media/image867.png"/><Relationship Id="rId14" Type="http://schemas.openxmlformats.org/officeDocument/2006/relationships/image" Target="../media/image868.png"/><Relationship Id="rId15" Type="http://schemas.openxmlformats.org/officeDocument/2006/relationships/image" Target="../media/image869.png"/><Relationship Id="rId16" Type="http://schemas.openxmlformats.org/officeDocument/2006/relationships/image" Target="../media/image870.png"/><Relationship Id="rId17" Type="http://schemas.openxmlformats.org/officeDocument/2006/relationships/image" Target="../media/image871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2.png"/><Relationship Id="rId3" Type="http://schemas.openxmlformats.org/officeDocument/2006/relationships/image" Target="../media/image873.png"/><Relationship Id="rId4" Type="http://schemas.openxmlformats.org/officeDocument/2006/relationships/image" Target="../media/image874.png"/><Relationship Id="rId5" Type="http://schemas.openxmlformats.org/officeDocument/2006/relationships/image" Target="../media/image875.png"/><Relationship Id="rId6" Type="http://schemas.openxmlformats.org/officeDocument/2006/relationships/image" Target="../media/image876.png"/><Relationship Id="rId7" Type="http://schemas.openxmlformats.org/officeDocument/2006/relationships/image" Target="../media/image877.png"/><Relationship Id="rId8" Type="http://schemas.openxmlformats.org/officeDocument/2006/relationships/image" Target="../media/image878.png"/><Relationship Id="rId9" Type="http://schemas.openxmlformats.org/officeDocument/2006/relationships/image" Target="../media/image879.jpg"/><Relationship Id="rId10" Type="http://schemas.openxmlformats.org/officeDocument/2006/relationships/image" Target="../media/image880.png"/><Relationship Id="rId11" Type="http://schemas.openxmlformats.org/officeDocument/2006/relationships/image" Target="../media/image881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2.png"/><Relationship Id="rId3" Type="http://schemas.openxmlformats.org/officeDocument/2006/relationships/image" Target="../media/image883.png"/><Relationship Id="rId4" Type="http://schemas.openxmlformats.org/officeDocument/2006/relationships/image" Target="../media/image884.jpg"/><Relationship Id="rId5" Type="http://schemas.openxmlformats.org/officeDocument/2006/relationships/image" Target="../media/image885.png"/><Relationship Id="rId6" Type="http://schemas.openxmlformats.org/officeDocument/2006/relationships/image" Target="../media/image886.jpg"/><Relationship Id="rId7" Type="http://schemas.openxmlformats.org/officeDocument/2006/relationships/image" Target="../media/image887.png"/><Relationship Id="rId8" Type="http://schemas.openxmlformats.org/officeDocument/2006/relationships/image" Target="../media/image888.png"/><Relationship Id="rId9" Type="http://schemas.openxmlformats.org/officeDocument/2006/relationships/image" Target="../media/image889.png"/><Relationship Id="rId10" Type="http://schemas.openxmlformats.org/officeDocument/2006/relationships/image" Target="../media/image890.png"/><Relationship Id="rId11" Type="http://schemas.openxmlformats.org/officeDocument/2006/relationships/image" Target="../media/image891.png"/><Relationship Id="rId12" Type="http://schemas.openxmlformats.org/officeDocument/2006/relationships/image" Target="../media/image892.png"/><Relationship Id="rId13" Type="http://schemas.openxmlformats.org/officeDocument/2006/relationships/image" Target="../media/image893.png"/><Relationship Id="rId14" Type="http://schemas.openxmlformats.org/officeDocument/2006/relationships/image" Target="../media/image894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5.png"/><Relationship Id="rId3" Type="http://schemas.openxmlformats.org/officeDocument/2006/relationships/image" Target="../media/image896.png"/><Relationship Id="rId4" Type="http://schemas.openxmlformats.org/officeDocument/2006/relationships/image" Target="../media/image897.png"/><Relationship Id="rId5" Type="http://schemas.openxmlformats.org/officeDocument/2006/relationships/image" Target="../media/image898.png"/><Relationship Id="rId6" Type="http://schemas.openxmlformats.org/officeDocument/2006/relationships/image" Target="../media/image899.jpg"/><Relationship Id="rId7" Type="http://schemas.openxmlformats.org/officeDocument/2006/relationships/image" Target="../media/image900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1.png"/><Relationship Id="rId3" Type="http://schemas.openxmlformats.org/officeDocument/2006/relationships/image" Target="../media/image902.png"/><Relationship Id="rId4" Type="http://schemas.openxmlformats.org/officeDocument/2006/relationships/image" Target="../media/image903.jpg"/><Relationship Id="rId5" Type="http://schemas.openxmlformats.org/officeDocument/2006/relationships/image" Target="../media/image904.png"/><Relationship Id="rId6" Type="http://schemas.openxmlformats.org/officeDocument/2006/relationships/image" Target="../media/image905.png"/><Relationship Id="rId7" Type="http://schemas.openxmlformats.org/officeDocument/2006/relationships/image" Target="../media/image906.png"/><Relationship Id="rId8" Type="http://schemas.openxmlformats.org/officeDocument/2006/relationships/image" Target="../media/image907.png"/><Relationship Id="rId9" Type="http://schemas.openxmlformats.org/officeDocument/2006/relationships/image" Target="../media/image908.jpg"/><Relationship Id="rId10" Type="http://schemas.openxmlformats.org/officeDocument/2006/relationships/image" Target="../media/image909.png"/><Relationship Id="rId11" Type="http://schemas.openxmlformats.org/officeDocument/2006/relationships/image" Target="../media/image910.png"/><Relationship Id="rId12" Type="http://schemas.openxmlformats.org/officeDocument/2006/relationships/image" Target="../media/image911.png"/><Relationship Id="rId13" Type="http://schemas.openxmlformats.org/officeDocument/2006/relationships/image" Target="../media/image912.png"/><Relationship Id="rId14" Type="http://schemas.openxmlformats.org/officeDocument/2006/relationships/image" Target="../media/image913.png"/><Relationship Id="rId15" Type="http://schemas.openxmlformats.org/officeDocument/2006/relationships/image" Target="../media/image914.jpg"/><Relationship Id="rId16" Type="http://schemas.openxmlformats.org/officeDocument/2006/relationships/image" Target="../media/image915.png"/><Relationship Id="rId17" Type="http://schemas.openxmlformats.org/officeDocument/2006/relationships/image" Target="../media/image916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7.png"/><Relationship Id="rId3" Type="http://schemas.openxmlformats.org/officeDocument/2006/relationships/image" Target="../media/image918.png"/><Relationship Id="rId4" Type="http://schemas.openxmlformats.org/officeDocument/2006/relationships/image" Target="../media/image919.png"/><Relationship Id="rId5" Type="http://schemas.openxmlformats.org/officeDocument/2006/relationships/image" Target="../media/image920.png"/><Relationship Id="rId6" Type="http://schemas.openxmlformats.org/officeDocument/2006/relationships/image" Target="../media/image921.png"/><Relationship Id="rId7" Type="http://schemas.openxmlformats.org/officeDocument/2006/relationships/image" Target="../media/image922.png"/><Relationship Id="rId8" Type="http://schemas.openxmlformats.org/officeDocument/2006/relationships/image" Target="../media/image923.png"/><Relationship Id="rId9" Type="http://schemas.openxmlformats.org/officeDocument/2006/relationships/image" Target="../media/image924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5.png"/><Relationship Id="rId3" Type="http://schemas.openxmlformats.org/officeDocument/2006/relationships/image" Target="../media/image926.png"/><Relationship Id="rId4" Type="http://schemas.openxmlformats.org/officeDocument/2006/relationships/image" Target="../media/image927.png"/><Relationship Id="rId5" Type="http://schemas.openxmlformats.org/officeDocument/2006/relationships/image" Target="../media/image928.png"/><Relationship Id="rId6" Type="http://schemas.openxmlformats.org/officeDocument/2006/relationships/image" Target="../media/image929.png"/><Relationship Id="rId7" Type="http://schemas.openxmlformats.org/officeDocument/2006/relationships/image" Target="../media/image930.png"/><Relationship Id="rId8" Type="http://schemas.openxmlformats.org/officeDocument/2006/relationships/image" Target="../media/image931.png"/><Relationship Id="rId9" Type="http://schemas.openxmlformats.org/officeDocument/2006/relationships/image" Target="../media/image932.png"/><Relationship Id="rId10" Type="http://schemas.openxmlformats.org/officeDocument/2006/relationships/image" Target="../media/image933.png"/><Relationship Id="rId11" Type="http://schemas.openxmlformats.org/officeDocument/2006/relationships/image" Target="../media/image934.png"/><Relationship Id="rId12" Type="http://schemas.openxmlformats.org/officeDocument/2006/relationships/image" Target="../media/image935.png"/><Relationship Id="rId13" Type="http://schemas.openxmlformats.org/officeDocument/2006/relationships/image" Target="../media/image936.png"/><Relationship Id="rId14" Type="http://schemas.openxmlformats.org/officeDocument/2006/relationships/image" Target="../media/image937.png"/><Relationship Id="rId15" Type="http://schemas.openxmlformats.org/officeDocument/2006/relationships/image" Target="../media/image938.png"/><Relationship Id="rId16" Type="http://schemas.openxmlformats.org/officeDocument/2006/relationships/image" Target="../media/image939.png"/><Relationship Id="rId17" Type="http://schemas.openxmlformats.org/officeDocument/2006/relationships/image" Target="../media/image940.png"/><Relationship Id="rId18" Type="http://schemas.openxmlformats.org/officeDocument/2006/relationships/image" Target="../media/image941.png"/><Relationship Id="rId19" Type="http://schemas.openxmlformats.org/officeDocument/2006/relationships/image" Target="../media/image942.png"/><Relationship Id="rId20" Type="http://schemas.openxmlformats.org/officeDocument/2006/relationships/image" Target="../media/image943.png"/><Relationship Id="rId21" Type="http://schemas.openxmlformats.org/officeDocument/2006/relationships/image" Target="../media/image944.png"/><Relationship Id="rId22" Type="http://schemas.openxmlformats.org/officeDocument/2006/relationships/image" Target="../media/image945.png"/><Relationship Id="rId23" Type="http://schemas.openxmlformats.org/officeDocument/2006/relationships/image" Target="../media/image946.png"/><Relationship Id="rId24" Type="http://schemas.openxmlformats.org/officeDocument/2006/relationships/image" Target="../media/image947.png"/><Relationship Id="rId25" Type="http://schemas.openxmlformats.org/officeDocument/2006/relationships/image" Target="../media/image948.png"/><Relationship Id="rId26" Type="http://schemas.openxmlformats.org/officeDocument/2006/relationships/image" Target="../media/image949.png"/><Relationship Id="rId27" Type="http://schemas.openxmlformats.org/officeDocument/2006/relationships/image" Target="../media/image950.png"/><Relationship Id="rId28" Type="http://schemas.openxmlformats.org/officeDocument/2006/relationships/image" Target="../media/image951.png"/><Relationship Id="rId29" Type="http://schemas.openxmlformats.org/officeDocument/2006/relationships/image" Target="../media/image952.png"/><Relationship Id="rId30" Type="http://schemas.openxmlformats.org/officeDocument/2006/relationships/image" Target="../media/image953.png"/><Relationship Id="rId31" Type="http://schemas.openxmlformats.org/officeDocument/2006/relationships/image" Target="../media/image954.png"/><Relationship Id="rId32" Type="http://schemas.openxmlformats.org/officeDocument/2006/relationships/image" Target="../media/image955.png"/><Relationship Id="rId33" Type="http://schemas.openxmlformats.org/officeDocument/2006/relationships/image" Target="../media/image956.png"/><Relationship Id="rId34" Type="http://schemas.openxmlformats.org/officeDocument/2006/relationships/image" Target="../media/image957.png"/><Relationship Id="rId35" Type="http://schemas.openxmlformats.org/officeDocument/2006/relationships/image" Target="../media/image958.png"/><Relationship Id="rId36" Type="http://schemas.openxmlformats.org/officeDocument/2006/relationships/image" Target="../media/image959.png"/><Relationship Id="rId37" Type="http://schemas.openxmlformats.org/officeDocument/2006/relationships/image" Target="../media/image960.png"/><Relationship Id="rId38" Type="http://schemas.openxmlformats.org/officeDocument/2006/relationships/image" Target="../media/image961.png"/><Relationship Id="rId39" Type="http://schemas.openxmlformats.org/officeDocument/2006/relationships/image" Target="../media/image962.png"/><Relationship Id="rId40" Type="http://schemas.openxmlformats.org/officeDocument/2006/relationships/image" Target="../media/image963.png"/><Relationship Id="rId41" Type="http://schemas.openxmlformats.org/officeDocument/2006/relationships/image" Target="../media/image964.png"/><Relationship Id="rId42" Type="http://schemas.openxmlformats.org/officeDocument/2006/relationships/image" Target="../media/image965.png"/><Relationship Id="rId43" Type="http://schemas.openxmlformats.org/officeDocument/2006/relationships/image" Target="../media/image966.png"/><Relationship Id="rId44" Type="http://schemas.openxmlformats.org/officeDocument/2006/relationships/image" Target="../media/image967.png"/><Relationship Id="rId45" Type="http://schemas.openxmlformats.org/officeDocument/2006/relationships/image" Target="../media/image968.png"/><Relationship Id="rId46" Type="http://schemas.openxmlformats.org/officeDocument/2006/relationships/image" Target="../media/image969.png"/><Relationship Id="rId47" Type="http://schemas.openxmlformats.org/officeDocument/2006/relationships/image" Target="../media/image970.png"/><Relationship Id="rId48" Type="http://schemas.openxmlformats.org/officeDocument/2006/relationships/image" Target="../media/image971.png"/><Relationship Id="rId49" Type="http://schemas.openxmlformats.org/officeDocument/2006/relationships/image" Target="../media/image972.png"/><Relationship Id="rId50" Type="http://schemas.openxmlformats.org/officeDocument/2006/relationships/image" Target="../media/image973.png"/><Relationship Id="rId51" Type="http://schemas.openxmlformats.org/officeDocument/2006/relationships/image" Target="../media/image974.png"/><Relationship Id="rId52" Type="http://schemas.openxmlformats.org/officeDocument/2006/relationships/image" Target="../media/image975.png"/><Relationship Id="rId53" Type="http://schemas.openxmlformats.org/officeDocument/2006/relationships/image" Target="../media/image976.png"/><Relationship Id="rId54" Type="http://schemas.openxmlformats.org/officeDocument/2006/relationships/image" Target="../media/image977.png"/><Relationship Id="rId55" Type="http://schemas.openxmlformats.org/officeDocument/2006/relationships/image" Target="../media/image978.png"/><Relationship Id="rId56" Type="http://schemas.openxmlformats.org/officeDocument/2006/relationships/image" Target="../media/image979.png"/><Relationship Id="rId57" Type="http://schemas.openxmlformats.org/officeDocument/2006/relationships/image" Target="../media/image980.png"/><Relationship Id="rId58" Type="http://schemas.openxmlformats.org/officeDocument/2006/relationships/image" Target="../media/image981.png"/><Relationship Id="rId59" Type="http://schemas.openxmlformats.org/officeDocument/2006/relationships/image" Target="../media/image982.png"/><Relationship Id="rId60" Type="http://schemas.openxmlformats.org/officeDocument/2006/relationships/image" Target="../media/image983.png"/><Relationship Id="rId61" Type="http://schemas.openxmlformats.org/officeDocument/2006/relationships/image" Target="../media/image984.png"/><Relationship Id="rId62" Type="http://schemas.openxmlformats.org/officeDocument/2006/relationships/image" Target="../media/image985.png"/><Relationship Id="rId63" Type="http://schemas.openxmlformats.org/officeDocument/2006/relationships/image" Target="../media/image986.png"/><Relationship Id="rId64" Type="http://schemas.openxmlformats.org/officeDocument/2006/relationships/image" Target="../media/image987.png"/><Relationship Id="rId65" Type="http://schemas.openxmlformats.org/officeDocument/2006/relationships/image" Target="../media/image988.png"/><Relationship Id="rId66" Type="http://schemas.openxmlformats.org/officeDocument/2006/relationships/image" Target="../media/image989.png"/><Relationship Id="rId67" Type="http://schemas.openxmlformats.org/officeDocument/2006/relationships/image" Target="../media/image990.png"/><Relationship Id="rId68" Type="http://schemas.openxmlformats.org/officeDocument/2006/relationships/image" Target="../media/image991.png"/><Relationship Id="rId69" Type="http://schemas.openxmlformats.org/officeDocument/2006/relationships/image" Target="../media/image992.png"/><Relationship Id="rId70" Type="http://schemas.openxmlformats.org/officeDocument/2006/relationships/image" Target="../media/image993.png"/><Relationship Id="rId71" Type="http://schemas.openxmlformats.org/officeDocument/2006/relationships/image" Target="../media/image994.png"/><Relationship Id="rId72" Type="http://schemas.openxmlformats.org/officeDocument/2006/relationships/image" Target="../media/image995.png"/><Relationship Id="rId73" Type="http://schemas.openxmlformats.org/officeDocument/2006/relationships/image" Target="../media/image996.jpg"/><Relationship Id="rId74" Type="http://schemas.openxmlformats.org/officeDocument/2006/relationships/image" Target="../media/image997.png"/><Relationship Id="rId75" Type="http://schemas.openxmlformats.org/officeDocument/2006/relationships/image" Target="../media/image998.png"/><Relationship Id="rId76" Type="http://schemas.openxmlformats.org/officeDocument/2006/relationships/image" Target="../media/image999.jpg"/><Relationship Id="rId77" Type="http://schemas.openxmlformats.org/officeDocument/2006/relationships/image" Target="../media/image1000.png"/><Relationship Id="rId78" Type="http://schemas.openxmlformats.org/officeDocument/2006/relationships/image" Target="../media/image1001.png"/><Relationship Id="rId79" Type="http://schemas.openxmlformats.org/officeDocument/2006/relationships/image" Target="../media/image1002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3.png"/><Relationship Id="rId3" Type="http://schemas.openxmlformats.org/officeDocument/2006/relationships/image" Target="../media/image1004.png"/><Relationship Id="rId4" Type="http://schemas.openxmlformats.org/officeDocument/2006/relationships/image" Target="../media/image1005.png"/><Relationship Id="rId5" Type="http://schemas.openxmlformats.org/officeDocument/2006/relationships/image" Target="../media/image1006.png"/><Relationship Id="rId6" Type="http://schemas.openxmlformats.org/officeDocument/2006/relationships/image" Target="../media/image1007.png"/><Relationship Id="rId7" Type="http://schemas.openxmlformats.org/officeDocument/2006/relationships/image" Target="../media/image1008.png"/><Relationship Id="rId8" Type="http://schemas.openxmlformats.org/officeDocument/2006/relationships/image" Target="../media/image1009.png"/><Relationship Id="rId9" Type="http://schemas.openxmlformats.org/officeDocument/2006/relationships/image" Target="../media/image1010.png"/><Relationship Id="rId10" Type="http://schemas.openxmlformats.org/officeDocument/2006/relationships/image" Target="../media/image1011.png"/><Relationship Id="rId11" Type="http://schemas.openxmlformats.org/officeDocument/2006/relationships/image" Target="../media/image1012.png"/><Relationship Id="rId12" Type="http://schemas.openxmlformats.org/officeDocument/2006/relationships/image" Target="../media/image1013.png"/><Relationship Id="rId13" Type="http://schemas.openxmlformats.org/officeDocument/2006/relationships/image" Target="../media/image1014.png"/><Relationship Id="rId14" Type="http://schemas.openxmlformats.org/officeDocument/2006/relationships/image" Target="../media/image1015.png"/><Relationship Id="rId15" Type="http://schemas.openxmlformats.org/officeDocument/2006/relationships/image" Target="../media/image1016.png"/><Relationship Id="rId16" Type="http://schemas.openxmlformats.org/officeDocument/2006/relationships/image" Target="../media/image1017.png"/><Relationship Id="rId17" Type="http://schemas.openxmlformats.org/officeDocument/2006/relationships/image" Target="../media/image101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9.png"/><Relationship Id="rId3" Type="http://schemas.openxmlformats.org/officeDocument/2006/relationships/image" Target="../media/image1020.jpg"/><Relationship Id="rId4" Type="http://schemas.openxmlformats.org/officeDocument/2006/relationships/image" Target="../media/image1021.png"/><Relationship Id="rId5" Type="http://schemas.openxmlformats.org/officeDocument/2006/relationships/image" Target="../media/image1022.png"/><Relationship Id="rId6" Type="http://schemas.openxmlformats.org/officeDocument/2006/relationships/image" Target="../media/image1023.png"/><Relationship Id="rId7" Type="http://schemas.openxmlformats.org/officeDocument/2006/relationships/image" Target="../media/image1024.png"/><Relationship Id="rId8" Type="http://schemas.openxmlformats.org/officeDocument/2006/relationships/image" Target="../media/image1025.png"/><Relationship Id="rId9" Type="http://schemas.openxmlformats.org/officeDocument/2006/relationships/image" Target="../media/image1026.png"/><Relationship Id="rId10" Type="http://schemas.openxmlformats.org/officeDocument/2006/relationships/image" Target="../media/image1027.png"/><Relationship Id="rId11" Type="http://schemas.openxmlformats.org/officeDocument/2006/relationships/image" Target="../media/image1028.png"/><Relationship Id="rId12" Type="http://schemas.openxmlformats.org/officeDocument/2006/relationships/image" Target="../media/image1029.png"/><Relationship Id="rId13" Type="http://schemas.openxmlformats.org/officeDocument/2006/relationships/image" Target="../media/image1030.png"/><Relationship Id="rId14" Type="http://schemas.openxmlformats.org/officeDocument/2006/relationships/image" Target="../media/image1031.png"/><Relationship Id="rId15" Type="http://schemas.openxmlformats.org/officeDocument/2006/relationships/image" Target="../media/image1032.png"/><Relationship Id="rId16" Type="http://schemas.openxmlformats.org/officeDocument/2006/relationships/image" Target="../media/image1033.png"/><Relationship Id="rId17" Type="http://schemas.openxmlformats.org/officeDocument/2006/relationships/image" Target="../media/image1034.png"/><Relationship Id="rId18" Type="http://schemas.openxmlformats.org/officeDocument/2006/relationships/image" Target="../media/image1035.png"/><Relationship Id="rId19" Type="http://schemas.openxmlformats.org/officeDocument/2006/relationships/image" Target="../media/image1036.png"/><Relationship Id="rId20" Type="http://schemas.openxmlformats.org/officeDocument/2006/relationships/image" Target="../media/image1037.jpg"/><Relationship Id="rId21" Type="http://schemas.openxmlformats.org/officeDocument/2006/relationships/image" Target="../media/image1038.jpg"/><Relationship Id="rId22" Type="http://schemas.openxmlformats.org/officeDocument/2006/relationships/image" Target="../media/image1039.jpg"/><Relationship Id="rId23" Type="http://schemas.openxmlformats.org/officeDocument/2006/relationships/image" Target="../media/image1040.jpg"/><Relationship Id="rId24" Type="http://schemas.openxmlformats.org/officeDocument/2006/relationships/image" Target="../media/image1041.jpg"/><Relationship Id="rId25" Type="http://schemas.openxmlformats.org/officeDocument/2006/relationships/image" Target="../media/image1042.png"/><Relationship Id="rId26" Type="http://schemas.openxmlformats.org/officeDocument/2006/relationships/image" Target="../media/image1043.png"/><Relationship Id="rId27" Type="http://schemas.openxmlformats.org/officeDocument/2006/relationships/image" Target="../media/image1044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5.png"/><Relationship Id="rId3" Type="http://schemas.openxmlformats.org/officeDocument/2006/relationships/image" Target="../media/image1046.png"/><Relationship Id="rId4" Type="http://schemas.openxmlformats.org/officeDocument/2006/relationships/image" Target="../media/image1047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8.jpg"/><Relationship Id="rId3" Type="http://schemas.openxmlformats.org/officeDocument/2006/relationships/image" Target="../media/image1049.png"/><Relationship Id="rId4" Type="http://schemas.openxmlformats.org/officeDocument/2006/relationships/image" Target="../media/image1050.png"/><Relationship Id="rId5" Type="http://schemas.openxmlformats.org/officeDocument/2006/relationships/image" Target="../media/image1051.png"/><Relationship Id="rId6" Type="http://schemas.openxmlformats.org/officeDocument/2006/relationships/image" Target="../media/image1052.png"/><Relationship Id="rId7" Type="http://schemas.openxmlformats.org/officeDocument/2006/relationships/image" Target="../media/image1053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jp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88692" y="1088136"/>
            <a:ext cx="4480559" cy="297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91300" y="1088136"/>
            <a:ext cx="446531" cy="297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9580" y="1464563"/>
            <a:ext cx="8470392" cy="310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42019" y="1464563"/>
            <a:ext cx="463296" cy="3108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77795" y="820547"/>
            <a:ext cx="3992499" cy="2788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60822" y="928497"/>
            <a:ext cx="59690" cy="81280"/>
          </a:xfrm>
          <a:custGeom>
            <a:avLst/>
            <a:gdLst/>
            <a:ahLst/>
            <a:cxnLst/>
            <a:rect l="l" t="t" r="r" b="b"/>
            <a:pathLst>
              <a:path w="59689" h="81280">
                <a:moveTo>
                  <a:pt x="29463" y="0"/>
                </a:moveTo>
                <a:lnTo>
                  <a:pt x="0" y="80899"/>
                </a:lnTo>
                <a:lnTo>
                  <a:pt x="59562" y="80899"/>
                </a:lnTo>
                <a:lnTo>
                  <a:pt x="2946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44342" y="914527"/>
            <a:ext cx="93980" cy="144780"/>
          </a:xfrm>
          <a:custGeom>
            <a:avLst/>
            <a:gdLst/>
            <a:ahLst/>
            <a:cxnLst/>
            <a:rect l="l" t="t" r="r" b="b"/>
            <a:pathLst>
              <a:path w="93980" h="144780">
                <a:moveTo>
                  <a:pt x="0" y="0"/>
                </a:moveTo>
                <a:lnTo>
                  <a:pt x="0" y="58293"/>
                </a:lnTo>
                <a:lnTo>
                  <a:pt x="46736" y="58293"/>
                </a:lnTo>
                <a:lnTo>
                  <a:pt x="46736" y="85978"/>
                </a:lnTo>
                <a:lnTo>
                  <a:pt x="0" y="85978"/>
                </a:lnTo>
                <a:lnTo>
                  <a:pt x="0" y="144525"/>
                </a:lnTo>
                <a:lnTo>
                  <a:pt x="33019" y="144525"/>
                </a:lnTo>
                <a:lnTo>
                  <a:pt x="43211" y="144289"/>
                </a:lnTo>
                <a:lnTo>
                  <a:pt x="79629" y="132461"/>
                </a:lnTo>
                <a:lnTo>
                  <a:pt x="92896" y="89296"/>
                </a:lnTo>
                <a:lnTo>
                  <a:pt x="93471" y="73151"/>
                </a:lnTo>
                <a:lnTo>
                  <a:pt x="93231" y="61577"/>
                </a:lnTo>
                <a:lnTo>
                  <a:pt x="83057" y="19303"/>
                </a:lnTo>
                <a:lnTo>
                  <a:pt x="77977" y="13843"/>
                </a:lnTo>
                <a:lnTo>
                  <a:pt x="72898" y="8382"/>
                </a:lnTo>
                <a:lnTo>
                  <a:pt x="33016" y="142"/>
                </a:lnTo>
                <a:lnTo>
                  <a:pt x="1993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96969" y="911478"/>
            <a:ext cx="120650" cy="150495"/>
          </a:xfrm>
          <a:custGeom>
            <a:avLst/>
            <a:gdLst/>
            <a:ahLst/>
            <a:cxnLst/>
            <a:rect l="l" t="t" r="r" b="b"/>
            <a:pathLst>
              <a:path w="120650" h="150494">
                <a:moveTo>
                  <a:pt x="60578" y="0"/>
                </a:moveTo>
                <a:lnTo>
                  <a:pt x="16636" y="18669"/>
                </a:lnTo>
                <a:lnTo>
                  <a:pt x="1027" y="57388"/>
                </a:lnTo>
                <a:lnTo>
                  <a:pt x="0" y="75057"/>
                </a:lnTo>
                <a:lnTo>
                  <a:pt x="1069" y="92436"/>
                </a:lnTo>
                <a:lnTo>
                  <a:pt x="17017" y="131191"/>
                </a:lnTo>
                <a:lnTo>
                  <a:pt x="60578" y="150368"/>
                </a:lnTo>
                <a:lnTo>
                  <a:pt x="73130" y="149177"/>
                </a:lnTo>
                <a:lnTo>
                  <a:pt x="111166" y="120677"/>
                </a:lnTo>
                <a:lnTo>
                  <a:pt x="120650" y="74422"/>
                </a:lnTo>
                <a:lnTo>
                  <a:pt x="119626" y="56850"/>
                </a:lnTo>
                <a:lnTo>
                  <a:pt x="104266" y="18542"/>
                </a:lnTo>
                <a:lnTo>
                  <a:pt x="6057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09417" y="911478"/>
            <a:ext cx="120650" cy="150495"/>
          </a:xfrm>
          <a:custGeom>
            <a:avLst/>
            <a:gdLst/>
            <a:ahLst/>
            <a:cxnLst/>
            <a:rect l="l" t="t" r="r" b="b"/>
            <a:pathLst>
              <a:path w="120650" h="150494">
                <a:moveTo>
                  <a:pt x="60579" y="0"/>
                </a:moveTo>
                <a:lnTo>
                  <a:pt x="16637" y="18796"/>
                </a:lnTo>
                <a:lnTo>
                  <a:pt x="1027" y="57747"/>
                </a:lnTo>
                <a:lnTo>
                  <a:pt x="0" y="75057"/>
                </a:lnTo>
                <a:lnTo>
                  <a:pt x="1069" y="92080"/>
                </a:lnTo>
                <a:lnTo>
                  <a:pt x="17018" y="131318"/>
                </a:lnTo>
                <a:lnTo>
                  <a:pt x="60579" y="150368"/>
                </a:lnTo>
                <a:lnTo>
                  <a:pt x="73489" y="149177"/>
                </a:lnTo>
                <a:lnTo>
                  <a:pt x="111220" y="120267"/>
                </a:lnTo>
                <a:lnTo>
                  <a:pt x="120649" y="74422"/>
                </a:lnTo>
                <a:lnTo>
                  <a:pt x="119626" y="57207"/>
                </a:lnTo>
                <a:lnTo>
                  <a:pt x="104267" y="18542"/>
                </a:lnTo>
                <a:lnTo>
                  <a:pt x="6057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75734" y="879347"/>
            <a:ext cx="153670" cy="216535"/>
          </a:xfrm>
          <a:custGeom>
            <a:avLst/>
            <a:gdLst/>
            <a:ahLst/>
            <a:cxnLst/>
            <a:rect l="l" t="t" r="r" b="b"/>
            <a:pathLst>
              <a:path w="153670" h="216534">
                <a:moveTo>
                  <a:pt x="0" y="0"/>
                </a:moveTo>
                <a:lnTo>
                  <a:pt x="44068" y="0"/>
                </a:lnTo>
                <a:lnTo>
                  <a:pt x="44068" y="179704"/>
                </a:lnTo>
                <a:lnTo>
                  <a:pt x="153542" y="179704"/>
                </a:lnTo>
                <a:lnTo>
                  <a:pt x="153542" y="216407"/>
                </a:lnTo>
                <a:lnTo>
                  <a:pt x="0" y="2164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97192" y="877569"/>
            <a:ext cx="173355" cy="218440"/>
          </a:xfrm>
          <a:custGeom>
            <a:avLst/>
            <a:gdLst/>
            <a:ahLst/>
            <a:cxnLst/>
            <a:rect l="l" t="t" r="r" b="b"/>
            <a:pathLst>
              <a:path w="173354" h="218440">
                <a:moveTo>
                  <a:pt x="0" y="0"/>
                </a:moveTo>
                <a:lnTo>
                  <a:pt x="42926" y="0"/>
                </a:lnTo>
                <a:lnTo>
                  <a:pt x="132207" y="145668"/>
                </a:lnTo>
                <a:lnTo>
                  <a:pt x="132207" y="0"/>
                </a:lnTo>
                <a:lnTo>
                  <a:pt x="173101" y="0"/>
                </a:lnTo>
                <a:lnTo>
                  <a:pt x="173101" y="218185"/>
                </a:lnTo>
                <a:lnTo>
                  <a:pt x="128905" y="218185"/>
                </a:lnTo>
                <a:lnTo>
                  <a:pt x="40893" y="75945"/>
                </a:lnTo>
                <a:lnTo>
                  <a:pt x="40893" y="218185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94120" y="877569"/>
            <a:ext cx="166370" cy="218440"/>
          </a:xfrm>
          <a:custGeom>
            <a:avLst/>
            <a:gdLst/>
            <a:ahLst/>
            <a:cxnLst/>
            <a:rect l="l" t="t" r="r" b="b"/>
            <a:pathLst>
              <a:path w="166370" h="218440">
                <a:moveTo>
                  <a:pt x="0" y="0"/>
                </a:moveTo>
                <a:lnTo>
                  <a:pt x="161670" y="0"/>
                </a:lnTo>
                <a:lnTo>
                  <a:pt x="161670" y="36956"/>
                </a:lnTo>
                <a:lnTo>
                  <a:pt x="43941" y="36956"/>
                </a:lnTo>
                <a:lnTo>
                  <a:pt x="43941" y="85343"/>
                </a:lnTo>
                <a:lnTo>
                  <a:pt x="153542" y="85343"/>
                </a:lnTo>
                <a:lnTo>
                  <a:pt x="153542" y="122046"/>
                </a:lnTo>
                <a:lnTo>
                  <a:pt x="43941" y="122046"/>
                </a:lnTo>
                <a:lnTo>
                  <a:pt x="43941" y="181482"/>
                </a:lnTo>
                <a:lnTo>
                  <a:pt x="165862" y="181482"/>
                </a:lnTo>
                <a:lnTo>
                  <a:pt x="165862" y="218185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07378" y="877569"/>
            <a:ext cx="44450" cy="218440"/>
          </a:xfrm>
          <a:custGeom>
            <a:avLst/>
            <a:gdLst/>
            <a:ahLst/>
            <a:cxnLst/>
            <a:rect l="l" t="t" r="r" b="b"/>
            <a:pathLst>
              <a:path w="44450" h="218440">
                <a:moveTo>
                  <a:pt x="0" y="0"/>
                </a:moveTo>
                <a:lnTo>
                  <a:pt x="44069" y="0"/>
                </a:lnTo>
                <a:lnTo>
                  <a:pt x="44069" y="218185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89446" y="877569"/>
            <a:ext cx="174625" cy="218440"/>
          </a:xfrm>
          <a:custGeom>
            <a:avLst/>
            <a:gdLst/>
            <a:ahLst/>
            <a:cxnLst/>
            <a:rect l="l" t="t" r="r" b="b"/>
            <a:pathLst>
              <a:path w="174625" h="218440">
                <a:moveTo>
                  <a:pt x="0" y="0"/>
                </a:moveTo>
                <a:lnTo>
                  <a:pt x="44068" y="0"/>
                </a:lnTo>
                <a:lnTo>
                  <a:pt x="44068" y="85851"/>
                </a:lnTo>
                <a:lnTo>
                  <a:pt x="130301" y="85851"/>
                </a:lnTo>
                <a:lnTo>
                  <a:pt x="130301" y="0"/>
                </a:lnTo>
                <a:lnTo>
                  <a:pt x="174370" y="0"/>
                </a:lnTo>
                <a:lnTo>
                  <a:pt x="174370" y="218185"/>
                </a:lnTo>
                <a:lnTo>
                  <a:pt x="130301" y="218185"/>
                </a:lnTo>
                <a:lnTo>
                  <a:pt x="130301" y="122808"/>
                </a:lnTo>
                <a:lnTo>
                  <a:pt x="44068" y="122808"/>
                </a:lnTo>
                <a:lnTo>
                  <a:pt x="44068" y="218185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24653" y="877569"/>
            <a:ext cx="173355" cy="218440"/>
          </a:xfrm>
          <a:custGeom>
            <a:avLst/>
            <a:gdLst/>
            <a:ahLst/>
            <a:cxnLst/>
            <a:rect l="l" t="t" r="r" b="b"/>
            <a:pathLst>
              <a:path w="173354" h="218440">
                <a:moveTo>
                  <a:pt x="0" y="0"/>
                </a:moveTo>
                <a:lnTo>
                  <a:pt x="42925" y="0"/>
                </a:lnTo>
                <a:lnTo>
                  <a:pt x="132207" y="145668"/>
                </a:lnTo>
                <a:lnTo>
                  <a:pt x="132207" y="0"/>
                </a:lnTo>
                <a:lnTo>
                  <a:pt x="173100" y="0"/>
                </a:lnTo>
                <a:lnTo>
                  <a:pt x="173100" y="218185"/>
                </a:lnTo>
                <a:lnTo>
                  <a:pt x="128905" y="218185"/>
                </a:lnTo>
                <a:lnTo>
                  <a:pt x="40894" y="75945"/>
                </a:lnTo>
                <a:lnTo>
                  <a:pt x="40894" y="218185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82590" y="877569"/>
            <a:ext cx="219075" cy="218440"/>
          </a:xfrm>
          <a:custGeom>
            <a:avLst/>
            <a:gdLst/>
            <a:ahLst/>
            <a:cxnLst/>
            <a:rect l="l" t="t" r="r" b="b"/>
            <a:pathLst>
              <a:path w="219075" h="218440">
                <a:moveTo>
                  <a:pt x="84962" y="0"/>
                </a:moveTo>
                <a:lnTo>
                  <a:pt x="131572" y="0"/>
                </a:lnTo>
                <a:lnTo>
                  <a:pt x="218948" y="218185"/>
                </a:lnTo>
                <a:lnTo>
                  <a:pt x="170942" y="218185"/>
                </a:lnTo>
                <a:lnTo>
                  <a:pt x="151892" y="168655"/>
                </a:lnTo>
                <a:lnTo>
                  <a:pt x="64770" y="168655"/>
                </a:lnTo>
                <a:lnTo>
                  <a:pt x="46736" y="218185"/>
                </a:lnTo>
                <a:lnTo>
                  <a:pt x="0" y="218185"/>
                </a:lnTo>
                <a:lnTo>
                  <a:pt x="8496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85486" y="877569"/>
            <a:ext cx="174625" cy="218440"/>
          </a:xfrm>
          <a:custGeom>
            <a:avLst/>
            <a:gdLst/>
            <a:ahLst/>
            <a:cxnLst/>
            <a:rect l="l" t="t" r="r" b="b"/>
            <a:pathLst>
              <a:path w="174625" h="218440">
                <a:moveTo>
                  <a:pt x="0" y="0"/>
                </a:moveTo>
                <a:lnTo>
                  <a:pt x="44068" y="0"/>
                </a:lnTo>
                <a:lnTo>
                  <a:pt x="44068" y="85851"/>
                </a:lnTo>
                <a:lnTo>
                  <a:pt x="130301" y="85851"/>
                </a:lnTo>
                <a:lnTo>
                  <a:pt x="130301" y="0"/>
                </a:lnTo>
                <a:lnTo>
                  <a:pt x="174371" y="0"/>
                </a:lnTo>
                <a:lnTo>
                  <a:pt x="174371" y="218185"/>
                </a:lnTo>
                <a:lnTo>
                  <a:pt x="130301" y="218185"/>
                </a:lnTo>
                <a:lnTo>
                  <a:pt x="130301" y="122808"/>
                </a:lnTo>
                <a:lnTo>
                  <a:pt x="44068" y="122808"/>
                </a:lnTo>
                <a:lnTo>
                  <a:pt x="44068" y="218185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66411" y="877569"/>
            <a:ext cx="196850" cy="218440"/>
          </a:xfrm>
          <a:custGeom>
            <a:avLst/>
            <a:gdLst/>
            <a:ahLst/>
            <a:cxnLst/>
            <a:rect l="l" t="t" r="r" b="b"/>
            <a:pathLst>
              <a:path w="196850" h="218440">
                <a:moveTo>
                  <a:pt x="0" y="0"/>
                </a:moveTo>
                <a:lnTo>
                  <a:pt x="44068" y="0"/>
                </a:lnTo>
                <a:lnTo>
                  <a:pt x="44068" y="96900"/>
                </a:lnTo>
                <a:lnTo>
                  <a:pt x="133096" y="0"/>
                </a:lnTo>
                <a:lnTo>
                  <a:pt x="192277" y="0"/>
                </a:lnTo>
                <a:lnTo>
                  <a:pt x="110109" y="84962"/>
                </a:lnTo>
                <a:lnTo>
                  <a:pt x="196850" y="218185"/>
                </a:lnTo>
                <a:lnTo>
                  <a:pt x="139826" y="218185"/>
                </a:lnTo>
                <a:lnTo>
                  <a:pt x="79755" y="115824"/>
                </a:lnTo>
                <a:lnTo>
                  <a:pt x="44068" y="152272"/>
                </a:lnTo>
                <a:lnTo>
                  <a:pt x="44068" y="218185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96866" y="877569"/>
            <a:ext cx="44450" cy="218440"/>
          </a:xfrm>
          <a:custGeom>
            <a:avLst/>
            <a:gdLst/>
            <a:ahLst/>
            <a:cxnLst/>
            <a:rect l="l" t="t" r="r" b="b"/>
            <a:pathLst>
              <a:path w="44450" h="218440">
                <a:moveTo>
                  <a:pt x="0" y="0"/>
                </a:moveTo>
                <a:lnTo>
                  <a:pt x="44069" y="0"/>
                </a:lnTo>
                <a:lnTo>
                  <a:pt x="44069" y="218185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33953" y="877569"/>
            <a:ext cx="173355" cy="218440"/>
          </a:xfrm>
          <a:custGeom>
            <a:avLst/>
            <a:gdLst/>
            <a:ahLst/>
            <a:cxnLst/>
            <a:rect l="l" t="t" r="r" b="b"/>
            <a:pathLst>
              <a:path w="173354" h="218440">
                <a:moveTo>
                  <a:pt x="0" y="0"/>
                </a:moveTo>
                <a:lnTo>
                  <a:pt x="42925" y="0"/>
                </a:lnTo>
                <a:lnTo>
                  <a:pt x="132207" y="145668"/>
                </a:lnTo>
                <a:lnTo>
                  <a:pt x="132207" y="0"/>
                </a:lnTo>
                <a:lnTo>
                  <a:pt x="173100" y="0"/>
                </a:lnTo>
                <a:lnTo>
                  <a:pt x="173100" y="218185"/>
                </a:lnTo>
                <a:lnTo>
                  <a:pt x="128905" y="218185"/>
                </a:lnTo>
                <a:lnTo>
                  <a:pt x="40894" y="75945"/>
                </a:lnTo>
                <a:lnTo>
                  <a:pt x="40894" y="218185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19602" y="877569"/>
            <a:ext cx="231140" cy="222250"/>
          </a:xfrm>
          <a:custGeom>
            <a:avLst/>
            <a:gdLst/>
            <a:ahLst/>
            <a:cxnLst/>
            <a:rect l="l" t="t" r="r" b="b"/>
            <a:pathLst>
              <a:path w="231139" h="222250">
                <a:moveTo>
                  <a:pt x="0" y="0"/>
                </a:moveTo>
                <a:lnTo>
                  <a:pt x="44069" y="0"/>
                </a:lnTo>
                <a:lnTo>
                  <a:pt x="44069" y="118109"/>
                </a:lnTo>
                <a:lnTo>
                  <a:pt x="44166" y="131093"/>
                </a:lnTo>
                <a:lnTo>
                  <a:pt x="59420" y="176863"/>
                </a:lnTo>
                <a:lnTo>
                  <a:pt x="88265" y="184276"/>
                </a:lnTo>
                <a:lnTo>
                  <a:pt x="103959" y="182612"/>
                </a:lnTo>
                <a:lnTo>
                  <a:pt x="128849" y="151260"/>
                </a:lnTo>
                <a:lnTo>
                  <a:pt x="129921" y="120650"/>
                </a:lnTo>
                <a:lnTo>
                  <a:pt x="129921" y="0"/>
                </a:lnTo>
                <a:lnTo>
                  <a:pt x="173990" y="0"/>
                </a:lnTo>
                <a:lnTo>
                  <a:pt x="173990" y="77850"/>
                </a:lnTo>
                <a:lnTo>
                  <a:pt x="183943" y="75374"/>
                </a:lnTo>
                <a:lnTo>
                  <a:pt x="209423" y="41782"/>
                </a:lnTo>
                <a:lnTo>
                  <a:pt x="189230" y="41782"/>
                </a:lnTo>
                <a:lnTo>
                  <a:pt x="189230" y="0"/>
                </a:lnTo>
                <a:lnTo>
                  <a:pt x="231013" y="0"/>
                </a:lnTo>
                <a:lnTo>
                  <a:pt x="231013" y="29971"/>
                </a:lnTo>
                <a:lnTo>
                  <a:pt x="221742" y="71881"/>
                </a:lnTo>
                <a:lnTo>
                  <a:pt x="187275" y="92130"/>
                </a:lnTo>
                <a:lnTo>
                  <a:pt x="173990" y="94868"/>
                </a:lnTo>
                <a:lnTo>
                  <a:pt x="173990" y="114553"/>
                </a:lnTo>
                <a:lnTo>
                  <a:pt x="172007" y="160238"/>
                </a:lnTo>
                <a:lnTo>
                  <a:pt x="157353" y="197484"/>
                </a:lnTo>
                <a:lnTo>
                  <a:pt x="111329" y="220345"/>
                </a:lnTo>
                <a:lnTo>
                  <a:pt x="89662" y="221868"/>
                </a:lnTo>
                <a:lnTo>
                  <a:pt x="65662" y="220247"/>
                </a:lnTo>
                <a:lnTo>
                  <a:pt x="29190" y="207242"/>
                </a:lnTo>
                <a:lnTo>
                  <a:pt x="4318" y="171703"/>
                </a:lnTo>
                <a:lnTo>
                  <a:pt x="281" y="133592"/>
                </a:lnTo>
                <a:lnTo>
                  <a:pt x="0" y="116331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677795" y="877569"/>
            <a:ext cx="205740" cy="218440"/>
          </a:xfrm>
          <a:custGeom>
            <a:avLst/>
            <a:gdLst/>
            <a:ahLst/>
            <a:cxnLst/>
            <a:rect l="l" t="t" r="r" b="b"/>
            <a:pathLst>
              <a:path w="205739" h="218440">
                <a:moveTo>
                  <a:pt x="22732" y="0"/>
                </a:moveTo>
                <a:lnTo>
                  <a:pt x="102997" y="0"/>
                </a:lnTo>
                <a:lnTo>
                  <a:pt x="116048" y="263"/>
                </a:lnTo>
                <a:lnTo>
                  <a:pt x="154318" y="7745"/>
                </a:lnTo>
                <a:lnTo>
                  <a:pt x="184483" y="32482"/>
                </a:lnTo>
                <a:lnTo>
                  <a:pt x="201701" y="71326"/>
                </a:lnTo>
                <a:lnTo>
                  <a:pt x="205612" y="111759"/>
                </a:lnTo>
                <a:lnTo>
                  <a:pt x="205134" y="124932"/>
                </a:lnTo>
                <a:lnTo>
                  <a:pt x="193603" y="170733"/>
                </a:lnTo>
                <a:lnTo>
                  <a:pt x="169171" y="201612"/>
                </a:lnTo>
                <a:lnTo>
                  <a:pt x="127492" y="217042"/>
                </a:lnTo>
                <a:lnTo>
                  <a:pt x="105410" y="218185"/>
                </a:lnTo>
                <a:lnTo>
                  <a:pt x="22732" y="218185"/>
                </a:lnTo>
                <a:lnTo>
                  <a:pt x="22732" y="122935"/>
                </a:lnTo>
                <a:lnTo>
                  <a:pt x="0" y="122935"/>
                </a:lnTo>
                <a:lnTo>
                  <a:pt x="0" y="95250"/>
                </a:lnTo>
                <a:lnTo>
                  <a:pt x="22732" y="95250"/>
                </a:lnTo>
                <a:lnTo>
                  <a:pt x="2273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762116" y="873886"/>
            <a:ext cx="190500" cy="226060"/>
          </a:xfrm>
          <a:custGeom>
            <a:avLst/>
            <a:gdLst/>
            <a:ahLst/>
            <a:cxnLst/>
            <a:rect l="l" t="t" r="r" b="b"/>
            <a:pathLst>
              <a:path w="190500" h="226059">
                <a:moveTo>
                  <a:pt x="102108" y="0"/>
                </a:moveTo>
                <a:lnTo>
                  <a:pt x="153650" y="13287"/>
                </a:lnTo>
                <a:lnTo>
                  <a:pt x="185187" y="51446"/>
                </a:lnTo>
                <a:lnTo>
                  <a:pt x="189357" y="63753"/>
                </a:lnTo>
                <a:lnTo>
                  <a:pt x="145796" y="74167"/>
                </a:lnTo>
                <a:lnTo>
                  <a:pt x="143347" y="66143"/>
                </a:lnTo>
                <a:lnTo>
                  <a:pt x="139826" y="59023"/>
                </a:lnTo>
                <a:lnTo>
                  <a:pt x="99822" y="37591"/>
                </a:lnTo>
                <a:lnTo>
                  <a:pt x="88276" y="38685"/>
                </a:lnTo>
                <a:lnTo>
                  <a:pt x="53857" y="65087"/>
                </a:lnTo>
                <a:lnTo>
                  <a:pt x="45338" y="111378"/>
                </a:lnTo>
                <a:lnTo>
                  <a:pt x="46267" y="130625"/>
                </a:lnTo>
                <a:lnTo>
                  <a:pt x="60198" y="170434"/>
                </a:lnTo>
                <a:lnTo>
                  <a:pt x="98933" y="187960"/>
                </a:lnTo>
                <a:lnTo>
                  <a:pt x="107388" y="187267"/>
                </a:lnTo>
                <a:lnTo>
                  <a:pt x="140001" y="162385"/>
                </a:lnTo>
                <a:lnTo>
                  <a:pt x="147320" y="141604"/>
                </a:lnTo>
                <a:lnTo>
                  <a:pt x="189992" y="155193"/>
                </a:lnTo>
                <a:lnTo>
                  <a:pt x="167971" y="198449"/>
                </a:lnTo>
                <a:lnTo>
                  <a:pt x="131429" y="221249"/>
                </a:lnTo>
                <a:lnTo>
                  <a:pt x="99313" y="225551"/>
                </a:lnTo>
                <a:lnTo>
                  <a:pt x="78571" y="223696"/>
                </a:lnTo>
                <a:lnTo>
                  <a:pt x="42896" y="208889"/>
                </a:lnTo>
                <a:lnTo>
                  <a:pt x="15698" y="179742"/>
                </a:lnTo>
                <a:lnTo>
                  <a:pt x="1740" y="139114"/>
                </a:lnTo>
                <a:lnTo>
                  <a:pt x="0" y="114680"/>
                </a:lnTo>
                <a:lnTo>
                  <a:pt x="1742" y="88963"/>
                </a:lnTo>
                <a:lnTo>
                  <a:pt x="15751" y="46672"/>
                </a:lnTo>
                <a:lnTo>
                  <a:pt x="43261" y="16930"/>
                </a:lnTo>
                <a:lnTo>
                  <a:pt x="80269" y="1881"/>
                </a:lnTo>
                <a:lnTo>
                  <a:pt x="10210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36108" y="873886"/>
            <a:ext cx="204470" cy="226060"/>
          </a:xfrm>
          <a:custGeom>
            <a:avLst/>
            <a:gdLst/>
            <a:ahLst/>
            <a:cxnLst/>
            <a:rect l="l" t="t" r="r" b="b"/>
            <a:pathLst>
              <a:path w="204470" h="226059">
                <a:moveTo>
                  <a:pt x="108330" y="0"/>
                </a:moveTo>
                <a:lnTo>
                  <a:pt x="159283" y="9536"/>
                </a:lnTo>
                <a:lnTo>
                  <a:pt x="190595" y="37290"/>
                </a:lnTo>
                <a:lnTo>
                  <a:pt x="201167" y="64135"/>
                </a:lnTo>
                <a:lnTo>
                  <a:pt x="157479" y="72262"/>
                </a:lnTo>
                <a:lnTo>
                  <a:pt x="154618" y="64668"/>
                </a:lnTo>
                <a:lnTo>
                  <a:pt x="150780" y="57896"/>
                </a:lnTo>
                <a:lnTo>
                  <a:pt x="117453" y="38183"/>
                </a:lnTo>
                <a:lnTo>
                  <a:pt x="108330" y="37591"/>
                </a:lnTo>
                <a:lnTo>
                  <a:pt x="94611" y="38734"/>
                </a:lnTo>
                <a:lnTo>
                  <a:pt x="54929" y="66141"/>
                </a:lnTo>
                <a:lnTo>
                  <a:pt x="45338" y="110236"/>
                </a:lnTo>
                <a:lnTo>
                  <a:pt x="46430" y="128452"/>
                </a:lnTo>
                <a:lnTo>
                  <a:pt x="62611" y="168528"/>
                </a:lnTo>
                <a:lnTo>
                  <a:pt x="107822" y="187960"/>
                </a:lnTo>
                <a:lnTo>
                  <a:pt x="114776" y="187624"/>
                </a:lnTo>
                <a:lnTo>
                  <a:pt x="154299" y="173051"/>
                </a:lnTo>
                <a:lnTo>
                  <a:pt x="159512" y="169290"/>
                </a:lnTo>
                <a:lnTo>
                  <a:pt x="159512" y="141604"/>
                </a:lnTo>
                <a:lnTo>
                  <a:pt x="109092" y="141604"/>
                </a:lnTo>
                <a:lnTo>
                  <a:pt x="109092" y="104901"/>
                </a:lnTo>
                <a:lnTo>
                  <a:pt x="203962" y="104901"/>
                </a:lnTo>
                <a:lnTo>
                  <a:pt x="203962" y="191770"/>
                </a:lnTo>
                <a:lnTo>
                  <a:pt x="163956" y="215391"/>
                </a:lnTo>
                <a:lnTo>
                  <a:pt x="124148" y="224928"/>
                </a:lnTo>
                <a:lnTo>
                  <a:pt x="110743" y="225551"/>
                </a:lnTo>
                <a:lnTo>
                  <a:pt x="94148" y="224666"/>
                </a:lnTo>
                <a:lnTo>
                  <a:pt x="51053" y="211200"/>
                </a:lnTo>
                <a:lnTo>
                  <a:pt x="19996" y="182751"/>
                </a:lnTo>
                <a:lnTo>
                  <a:pt x="3175" y="142287"/>
                </a:lnTo>
                <a:lnTo>
                  <a:pt x="0" y="112013"/>
                </a:lnTo>
                <a:lnTo>
                  <a:pt x="883" y="95440"/>
                </a:lnTo>
                <a:lnTo>
                  <a:pt x="14224" y="51435"/>
                </a:lnTo>
                <a:lnTo>
                  <a:pt x="43156" y="18627"/>
                </a:lnTo>
                <a:lnTo>
                  <a:pt x="79660" y="2682"/>
                </a:lnTo>
                <a:lnTo>
                  <a:pt x="93352" y="668"/>
                </a:lnTo>
                <a:lnTo>
                  <a:pt x="10833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51503" y="873886"/>
            <a:ext cx="212090" cy="226060"/>
          </a:xfrm>
          <a:custGeom>
            <a:avLst/>
            <a:gdLst/>
            <a:ahLst/>
            <a:cxnLst/>
            <a:rect l="l" t="t" r="r" b="b"/>
            <a:pathLst>
              <a:path w="212089" h="226059">
                <a:moveTo>
                  <a:pt x="105537" y="0"/>
                </a:moveTo>
                <a:lnTo>
                  <a:pt x="148955" y="7445"/>
                </a:lnTo>
                <a:lnTo>
                  <a:pt x="182752" y="29845"/>
                </a:lnTo>
                <a:lnTo>
                  <a:pt x="204470" y="65627"/>
                </a:lnTo>
                <a:lnTo>
                  <a:pt x="211709" y="113029"/>
                </a:lnTo>
                <a:lnTo>
                  <a:pt x="209903" y="138056"/>
                </a:lnTo>
                <a:lnTo>
                  <a:pt x="195528" y="179395"/>
                </a:lnTo>
                <a:lnTo>
                  <a:pt x="167411" y="208782"/>
                </a:lnTo>
                <a:lnTo>
                  <a:pt x="128982" y="223692"/>
                </a:lnTo>
                <a:lnTo>
                  <a:pt x="106172" y="225551"/>
                </a:lnTo>
                <a:lnTo>
                  <a:pt x="83048" y="223696"/>
                </a:lnTo>
                <a:lnTo>
                  <a:pt x="44324" y="208889"/>
                </a:lnTo>
                <a:lnTo>
                  <a:pt x="16180" y="179699"/>
                </a:lnTo>
                <a:lnTo>
                  <a:pt x="1805" y="138793"/>
                </a:lnTo>
                <a:lnTo>
                  <a:pt x="0" y="114173"/>
                </a:lnTo>
                <a:lnTo>
                  <a:pt x="621" y="98171"/>
                </a:lnTo>
                <a:lnTo>
                  <a:pt x="10033" y="58165"/>
                </a:lnTo>
                <a:lnTo>
                  <a:pt x="36901" y="22030"/>
                </a:lnTo>
                <a:lnTo>
                  <a:pt x="80470" y="2127"/>
                </a:lnTo>
                <a:lnTo>
                  <a:pt x="1055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645408" y="873886"/>
            <a:ext cx="204470" cy="226060"/>
          </a:xfrm>
          <a:custGeom>
            <a:avLst/>
            <a:gdLst/>
            <a:ahLst/>
            <a:cxnLst/>
            <a:rect l="l" t="t" r="r" b="b"/>
            <a:pathLst>
              <a:path w="204470" h="226059">
                <a:moveTo>
                  <a:pt x="108330" y="0"/>
                </a:moveTo>
                <a:lnTo>
                  <a:pt x="159283" y="9536"/>
                </a:lnTo>
                <a:lnTo>
                  <a:pt x="190595" y="37290"/>
                </a:lnTo>
                <a:lnTo>
                  <a:pt x="201167" y="64135"/>
                </a:lnTo>
                <a:lnTo>
                  <a:pt x="157479" y="72262"/>
                </a:lnTo>
                <a:lnTo>
                  <a:pt x="154618" y="64668"/>
                </a:lnTo>
                <a:lnTo>
                  <a:pt x="150780" y="57896"/>
                </a:lnTo>
                <a:lnTo>
                  <a:pt x="117453" y="38183"/>
                </a:lnTo>
                <a:lnTo>
                  <a:pt x="108330" y="37591"/>
                </a:lnTo>
                <a:lnTo>
                  <a:pt x="94611" y="38734"/>
                </a:lnTo>
                <a:lnTo>
                  <a:pt x="54929" y="66141"/>
                </a:lnTo>
                <a:lnTo>
                  <a:pt x="45338" y="110236"/>
                </a:lnTo>
                <a:lnTo>
                  <a:pt x="46430" y="128452"/>
                </a:lnTo>
                <a:lnTo>
                  <a:pt x="62611" y="168528"/>
                </a:lnTo>
                <a:lnTo>
                  <a:pt x="107822" y="187960"/>
                </a:lnTo>
                <a:lnTo>
                  <a:pt x="114776" y="187624"/>
                </a:lnTo>
                <a:lnTo>
                  <a:pt x="154299" y="173051"/>
                </a:lnTo>
                <a:lnTo>
                  <a:pt x="159512" y="169290"/>
                </a:lnTo>
                <a:lnTo>
                  <a:pt x="159512" y="141604"/>
                </a:lnTo>
                <a:lnTo>
                  <a:pt x="109092" y="141604"/>
                </a:lnTo>
                <a:lnTo>
                  <a:pt x="109092" y="104901"/>
                </a:lnTo>
                <a:lnTo>
                  <a:pt x="203962" y="104901"/>
                </a:lnTo>
                <a:lnTo>
                  <a:pt x="203962" y="191770"/>
                </a:lnTo>
                <a:lnTo>
                  <a:pt x="163956" y="215391"/>
                </a:lnTo>
                <a:lnTo>
                  <a:pt x="124148" y="224928"/>
                </a:lnTo>
                <a:lnTo>
                  <a:pt x="110743" y="225551"/>
                </a:lnTo>
                <a:lnTo>
                  <a:pt x="94148" y="224666"/>
                </a:lnTo>
                <a:lnTo>
                  <a:pt x="51053" y="211200"/>
                </a:lnTo>
                <a:lnTo>
                  <a:pt x="19996" y="182751"/>
                </a:lnTo>
                <a:lnTo>
                  <a:pt x="3175" y="142287"/>
                </a:lnTo>
                <a:lnTo>
                  <a:pt x="0" y="112013"/>
                </a:lnTo>
                <a:lnTo>
                  <a:pt x="883" y="95440"/>
                </a:lnTo>
                <a:lnTo>
                  <a:pt x="14224" y="51435"/>
                </a:lnTo>
                <a:lnTo>
                  <a:pt x="43156" y="18627"/>
                </a:lnTo>
                <a:lnTo>
                  <a:pt x="79660" y="2682"/>
                </a:lnTo>
                <a:lnTo>
                  <a:pt x="93352" y="668"/>
                </a:lnTo>
                <a:lnTo>
                  <a:pt x="10833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63951" y="873886"/>
            <a:ext cx="247015" cy="226060"/>
          </a:xfrm>
          <a:custGeom>
            <a:avLst/>
            <a:gdLst/>
            <a:ahLst/>
            <a:cxnLst/>
            <a:rect l="l" t="t" r="r" b="b"/>
            <a:pathLst>
              <a:path w="247014" h="226059">
                <a:moveTo>
                  <a:pt x="105537" y="0"/>
                </a:moveTo>
                <a:lnTo>
                  <a:pt x="148955" y="7445"/>
                </a:lnTo>
                <a:lnTo>
                  <a:pt x="182752" y="29845"/>
                </a:lnTo>
                <a:lnTo>
                  <a:pt x="207263" y="74675"/>
                </a:lnTo>
                <a:lnTo>
                  <a:pt x="214884" y="69915"/>
                </a:lnTo>
                <a:lnTo>
                  <a:pt x="220408" y="63452"/>
                </a:lnTo>
                <a:lnTo>
                  <a:pt x="223837" y="55298"/>
                </a:lnTo>
                <a:lnTo>
                  <a:pt x="225171" y="45465"/>
                </a:lnTo>
                <a:lnTo>
                  <a:pt x="204977" y="45465"/>
                </a:lnTo>
                <a:lnTo>
                  <a:pt x="204977" y="3683"/>
                </a:lnTo>
                <a:lnTo>
                  <a:pt x="246761" y="3683"/>
                </a:lnTo>
                <a:lnTo>
                  <a:pt x="246761" y="33654"/>
                </a:lnTo>
                <a:lnTo>
                  <a:pt x="237616" y="75564"/>
                </a:lnTo>
                <a:lnTo>
                  <a:pt x="210565" y="93852"/>
                </a:lnTo>
                <a:lnTo>
                  <a:pt x="211327" y="100075"/>
                </a:lnTo>
                <a:lnTo>
                  <a:pt x="211709" y="106425"/>
                </a:lnTo>
                <a:lnTo>
                  <a:pt x="211709" y="113029"/>
                </a:lnTo>
                <a:lnTo>
                  <a:pt x="204565" y="159877"/>
                </a:lnTo>
                <a:lnTo>
                  <a:pt x="183134" y="195579"/>
                </a:lnTo>
                <a:lnTo>
                  <a:pt x="149605" y="218043"/>
                </a:lnTo>
                <a:lnTo>
                  <a:pt x="106172" y="225551"/>
                </a:lnTo>
                <a:lnTo>
                  <a:pt x="83030" y="223692"/>
                </a:lnTo>
                <a:lnTo>
                  <a:pt x="44271" y="208782"/>
                </a:lnTo>
                <a:lnTo>
                  <a:pt x="16127" y="179449"/>
                </a:lnTo>
                <a:lnTo>
                  <a:pt x="1787" y="138646"/>
                </a:lnTo>
                <a:lnTo>
                  <a:pt x="0" y="114173"/>
                </a:lnTo>
                <a:lnTo>
                  <a:pt x="1903" y="88237"/>
                </a:lnTo>
                <a:lnTo>
                  <a:pt x="17091" y="45271"/>
                </a:lnTo>
                <a:lnTo>
                  <a:pt x="45333" y="15859"/>
                </a:lnTo>
                <a:lnTo>
                  <a:pt x="82913" y="1762"/>
                </a:lnTo>
                <a:lnTo>
                  <a:pt x="1055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33744" y="850772"/>
            <a:ext cx="91440" cy="19685"/>
          </a:xfrm>
          <a:custGeom>
            <a:avLst/>
            <a:gdLst/>
            <a:ahLst/>
            <a:cxnLst/>
            <a:rect l="l" t="t" r="r" b="b"/>
            <a:pathLst>
              <a:path w="91439" h="19684">
                <a:moveTo>
                  <a:pt x="32511" y="0"/>
                </a:moveTo>
                <a:lnTo>
                  <a:pt x="59054" y="0"/>
                </a:lnTo>
                <a:lnTo>
                  <a:pt x="91439" y="19303"/>
                </a:lnTo>
                <a:lnTo>
                  <a:pt x="62102" y="19303"/>
                </a:lnTo>
                <a:lnTo>
                  <a:pt x="45719" y="8381"/>
                </a:lnTo>
                <a:lnTo>
                  <a:pt x="29336" y="19303"/>
                </a:lnTo>
                <a:lnTo>
                  <a:pt x="0" y="19303"/>
                </a:lnTo>
                <a:lnTo>
                  <a:pt x="325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11065" y="850772"/>
            <a:ext cx="91440" cy="19685"/>
          </a:xfrm>
          <a:custGeom>
            <a:avLst/>
            <a:gdLst/>
            <a:ahLst/>
            <a:cxnLst/>
            <a:rect l="l" t="t" r="r" b="b"/>
            <a:pathLst>
              <a:path w="91439" h="19684">
                <a:moveTo>
                  <a:pt x="32512" y="0"/>
                </a:moveTo>
                <a:lnTo>
                  <a:pt x="58928" y="0"/>
                </a:lnTo>
                <a:lnTo>
                  <a:pt x="91439" y="19303"/>
                </a:lnTo>
                <a:lnTo>
                  <a:pt x="62103" y="19303"/>
                </a:lnTo>
                <a:lnTo>
                  <a:pt x="45720" y="8381"/>
                </a:lnTo>
                <a:lnTo>
                  <a:pt x="29337" y="19303"/>
                </a:lnTo>
                <a:lnTo>
                  <a:pt x="0" y="19303"/>
                </a:lnTo>
                <a:lnTo>
                  <a:pt x="3251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361429" y="821436"/>
            <a:ext cx="65405" cy="24765"/>
          </a:xfrm>
          <a:custGeom>
            <a:avLst/>
            <a:gdLst/>
            <a:ahLst/>
            <a:cxnLst/>
            <a:rect l="l" t="t" r="r" b="b"/>
            <a:pathLst>
              <a:path w="65404" h="24765">
                <a:moveTo>
                  <a:pt x="18034" y="0"/>
                </a:moveTo>
                <a:lnTo>
                  <a:pt x="64897" y="0"/>
                </a:lnTo>
                <a:lnTo>
                  <a:pt x="26543" y="24256"/>
                </a:lnTo>
                <a:lnTo>
                  <a:pt x="0" y="24256"/>
                </a:lnTo>
                <a:lnTo>
                  <a:pt x="1803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38752" y="821436"/>
            <a:ext cx="65405" cy="24765"/>
          </a:xfrm>
          <a:custGeom>
            <a:avLst/>
            <a:gdLst/>
            <a:ahLst/>
            <a:cxnLst/>
            <a:rect l="l" t="t" r="r" b="b"/>
            <a:pathLst>
              <a:path w="65404" h="24765">
                <a:moveTo>
                  <a:pt x="18034" y="0"/>
                </a:moveTo>
                <a:lnTo>
                  <a:pt x="64897" y="0"/>
                </a:lnTo>
                <a:lnTo>
                  <a:pt x="26543" y="24256"/>
                </a:lnTo>
                <a:lnTo>
                  <a:pt x="0" y="24256"/>
                </a:lnTo>
                <a:lnTo>
                  <a:pt x="1803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65014" y="820547"/>
            <a:ext cx="67945" cy="45085"/>
          </a:xfrm>
          <a:custGeom>
            <a:avLst/>
            <a:gdLst/>
            <a:ahLst/>
            <a:cxnLst/>
            <a:rect l="l" t="t" r="r" b="b"/>
            <a:pathLst>
              <a:path w="67945" h="45084">
                <a:moveTo>
                  <a:pt x="20574" y="0"/>
                </a:moveTo>
                <a:lnTo>
                  <a:pt x="67437" y="0"/>
                </a:lnTo>
                <a:lnTo>
                  <a:pt x="26543" y="44576"/>
                </a:lnTo>
                <a:lnTo>
                  <a:pt x="0" y="44576"/>
                </a:lnTo>
                <a:lnTo>
                  <a:pt x="2057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25419" y="820547"/>
            <a:ext cx="67945" cy="45085"/>
          </a:xfrm>
          <a:custGeom>
            <a:avLst/>
            <a:gdLst/>
            <a:ahLst/>
            <a:cxnLst/>
            <a:rect l="l" t="t" r="r" b="b"/>
            <a:pathLst>
              <a:path w="67945" h="45084">
                <a:moveTo>
                  <a:pt x="0" y="0"/>
                </a:moveTo>
                <a:lnTo>
                  <a:pt x="46863" y="0"/>
                </a:lnTo>
                <a:lnTo>
                  <a:pt x="67436" y="44576"/>
                </a:lnTo>
                <a:lnTo>
                  <a:pt x="41147" y="4457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3630" y="1195450"/>
            <a:ext cx="8063014" cy="3348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47964" y="1488566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0" y="0"/>
                </a:moveTo>
                <a:lnTo>
                  <a:pt x="41909" y="0"/>
                </a:lnTo>
                <a:lnTo>
                  <a:pt x="41909" y="41783"/>
                </a:lnTo>
                <a:lnTo>
                  <a:pt x="0" y="4178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352801" y="1488566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09">
                <a:moveTo>
                  <a:pt x="0" y="0"/>
                </a:moveTo>
                <a:lnTo>
                  <a:pt x="41783" y="0"/>
                </a:lnTo>
                <a:lnTo>
                  <a:pt x="41783" y="41783"/>
                </a:lnTo>
                <a:lnTo>
                  <a:pt x="0" y="4178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31582" y="1303400"/>
            <a:ext cx="59690" cy="81280"/>
          </a:xfrm>
          <a:custGeom>
            <a:avLst/>
            <a:gdLst/>
            <a:ahLst/>
            <a:cxnLst/>
            <a:rect l="l" t="t" r="r" b="b"/>
            <a:pathLst>
              <a:path w="59690" h="81280">
                <a:moveTo>
                  <a:pt x="29464" y="0"/>
                </a:moveTo>
                <a:lnTo>
                  <a:pt x="0" y="80899"/>
                </a:lnTo>
                <a:lnTo>
                  <a:pt x="59563" y="80899"/>
                </a:lnTo>
                <a:lnTo>
                  <a:pt x="29464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775834" y="1303400"/>
            <a:ext cx="59690" cy="81280"/>
          </a:xfrm>
          <a:custGeom>
            <a:avLst/>
            <a:gdLst/>
            <a:ahLst/>
            <a:cxnLst/>
            <a:rect l="l" t="t" r="r" b="b"/>
            <a:pathLst>
              <a:path w="59689" h="81280">
                <a:moveTo>
                  <a:pt x="29463" y="0"/>
                </a:moveTo>
                <a:lnTo>
                  <a:pt x="0" y="80899"/>
                </a:lnTo>
                <a:lnTo>
                  <a:pt x="59562" y="80899"/>
                </a:lnTo>
                <a:lnTo>
                  <a:pt x="2946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068698" y="1303400"/>
            <a:ext cx="59690" cy="81280"/>
          </a:xfrm>
          <a:custGeom>
            <a:avLst/>
            <a:gdLst/>
            <a:ahLst/>
            <a:cxnLst/>
            <a:rect l="l" t="t" r="r" b="b"/>
            <a:pathLst>
              <a:path w="59689" h="81280">
                <a:moveTo>
                  <a:pt x="29463" y="0"/>
                </a:moveTo>
                <a:lnTo>
                  <a:pt x="0" y="80899"/>
                </a:lnTo>
                <a:lnTo>
                  <a:pt x="59562" y="80899"/>
                </a:lnTo>
                <a:lnTo>
                  <a:pt x="2946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19247" y="1303400"/>
            <a:ext cx="59690" cy="81280"/>
          </a:xfrm>
          <a:custGeom>
            <a:avLst/>
            <a:gdLst/>
            <a:ahLst/>
            <a:cxnLst/>
            <a:rect l="l" t="t" r="r" b="b"/>
            <a:pathLst>
              <a:path w="59689" h="81280">
                <a:moveTo>
                  <a:pt x="29463" y="0"/>
                </a:moveTo>
                <a:lnTo>
                  <a:pt x="0" y="80899"/>
                </a:lnTo>
                <a:lnTo>
                  <a:pt x="59562" y="80899"/>
                </a:lnTo>
                <a:lnTo>
                  <a:pt x="2946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68442" y="1289430"/>
            <a:ext cx="93980" cy="144780"/>
          </a:xfrm>
          <a:custGeom>
            <a:avLst/>
            <a:gdLst/>
            <a:ahLst/>
            <a:cxnLst/>
            <a:rect l="l" t="t" r="r" b="b"/>
            <a:pathLst>
              <a:path w="93979" h="144780">
                <a:moveTo>
                  <a:pt x="0" y="0"/>
                </a:moveTo>
                <a:lnTo>
                  <a:pt x="0" y="58293"/>
                </a:lnTo>
                <a:lnTo>
                  <a:pt x="46736" y="58293"/>
                </a:lnTo>
                <a:lnTo>
                  <a:pt x="46736" y="85979"/>
                </a:lnTo>
                <a:lnTo>
                  <a:pt x="0" y="85979"/>
                </a:lnTo>
                <a:lnTo>
                  <a:pt x="0" y="144526"/>
                </a:lnTo>
                <a:lnTo>
                  <a:pt x="33020" y="144526"/>
                </a:lnTo>
                <a:lnTo>
                  <a:pt x="43211" y="144289"/>
                </a:lnTo>
                <a:lnTo>
                  <a:pt x="79629" y="132461"/>
                </a:lnTo>
                <a:lnTo>
                  <a:pt x="92896" y="89296"/>
                </a:lnTo>
                <a:lnTo>
                  <a:pt x="93472" y="73152"/>
                </a:lnTo>
                <a:lnTo>
                  <a:pt x="93231" y="61577"/>
                </a:lnTo>
                <a:lnTo>
                  <a:pt x="83058" y="19304"/>
                </a:lnTo>
                <a:lnTo>
                  <a:pt x="43688" y="571"/>
                </a:lnTo>
                <a:lnTo>
                  <a:pt x="1993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76090" y="1289430"/>
            <a:ext cx="78105" cy="62230"/>
          </a:xfrm>
          <a:custGeom>
            <a:avLst/>
            <a:gdLst/>
            <a:ahLst/>
            <a:cxnLst/>
            <a:rect l="l" t="t" r="r" b="b"/>
            <a:pathLst>
              <a:path w="78104" h="62230">
                <a:moveTo>
                  <a:pt x="0" y="0"/>
                </a:moveTo>
                <a:lnTo>
                  <a:pt x="0" y="61849"/>
                </a:lnTo>
                <a:lnTo>
                  <a:pt x="24130" y="61849"/>
                </a:lnTo>
                <a:lnTo>
                  <a:pt x="64897" y="56134"/>
                </a:lnTo>
                <a:lnTo>
                  <a:pt x="72771" y="47752"/>
                </a:lnTo>
                <a:lnTo>
                  <a:pt x="76073" y="42926"/>
                </a:lnTo>
                <a:lnTo>
                  <a:pt x="77724" y="37211"/>
                </a:lnTo>
                <a:lnTo>
                  <a:pt x="77724" y="30734"/>
                </a:lnTo>
                <a:lnTo>
                  <a:pt x="77724" y="22860"/>
                </a:lnTo>
                <a:lnTo>
                  <a:pt x="75437" y="16256"/>
                </a:lnTo>
                <a:lnTo>
                  <a:pt x="70738" y="11176"/>
                </a:lnTo>
                <a:lnTo>
                  <a:pt x="66039" y="5969"/>
                </a:lnTo>
                <a:lnTo>
                  <a:pt x="2133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634485" y="1289430"/>
            <a:ext cx="78105" cy="62230"/>
          </a:xfrm>
          <a:custGeom>
            <a:avLst/>
            <a:gdLst/>
            <a:ahLst/>
            <a:cxnLst/>
            <a:rect l="l" t="t" r="r" b="b"/>
            <a:pathLst>
              <a:path w="78104" h="62230">
                <a:moveTo>
                  <a:pt x="0" y="0"/>
                </a:moveTo>
                <a:lnTo>
                  <a:pt x="0" y="61849"/>
                </a:lnTo>
                <a:lnTo>
                  <a:pt x="24129" y="61849"/>
                </a:lnTo>
                <a:lnTo>
                  <a:pt x="64897" y="56134"/>
                </a:lnTo>
                <a:lnTo>
                  <a:pt x="77724" y="37211"/>
                </a:lnTo>
                <a:lnTo>
                  <a:pt x="77724" y="30734"/>
                </a:lnTo>
                <a:lnTo>
                  <a:pt x="77724" y="22860"/>
                </a:lnTo>
                <a:lnTo>
                  <a:pt x="75437" y="16256"/>
                </a:lnTo>
                <a:lnTo>
                  <a:pt x="70738" y="11176"/>
                </a:lnTo>
                <a:lnTo>
                  <a:pt x="66039" y="5969"/>
                </a:lnTo>
                <a:lnTo>
                  <a:pt x="2133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887598" y="1289430"/>
            <a:ext cx="93345" cy="144780"/>
          </a:xfrm>
          <a:custGeom>
            <a:avLst/>
            <a:gdLst/>
            <a:ahLst/>
            <a:cxnLst/>
            <a:rect l="l" t="t" r="r" b="b"/>
            <a:pathLst>
              <a:path w="93344" h="144780">
                <a:moveTo>
                  <a:pt x="0" y="0"/>
                </a:moveTo>
                <a:lnTo>
                  <a:pt x="0" y="144526"/>
                </a:lnTo>
                <a:lnTo>
                  <a:pt x="32893" y="144526"/>
                </a:lnTo>
                <a:lnTo>
                  <a:pt x="72643" y="137541"/>
                </a:lnTo>
                <a:lnTo>
                  <a:pt x="92217" y="94932"/>
                </a:lnTo>
                <a:lnTo>
                  <a:pt x="93344" y="72263"/>
                </a:lnTo>
                <a:lnTo>
                  <a:pt x="93061" y="60332"/>
                </a:lnTo>
                <a:lnTo>
                  <a:pt x="81787" y="17399"/>
                </a:lnTo>
                <a:lnTo>
                  <a:pt x="76326" y="12319"/>
                </a:lnTo>
                <a:lnTo>
                  <a:pt x="70993" y="7239"/>
                </a:lnTo>
                <a:lnTo>
                  <a:pt x="32200" y="121"/>
                </a:lnTo>
                <a:lnTo>
                  <a:pt x="1981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310244" y="1286383"/>
            <a:ext cx="120650" cy="150495"/>
          </a:xfrm>
          <a:custGeom>
            <a:avLst/>
            <a:gdLst/>
            <a:ahLst/>
            <a:cxnLst/>
            <a:rect l="l" t="t" r="r" b="b"/>
            <a:pathLst>
              <a:path w="120650" h="150494">
                <a:moveTo>
                  <a:pt x="60578" y="0"/>
                </a:moveTo>
                <a:lnTo>
                  <a:pt x="16636" y="18795"/>
                </a:lnTo>
                <a:lnTo>
                  <a:pt x="1027" y="57747"/>
                </a:lnTo>
                <a:lnTo>
                  <a:pt x="0" y="75056"/>
                </a:lnTo>
                <a:lnTo>
                  <a:pt x="1069" y="92080"/>
                </a:lnTo>
                <a:lnTo>
                  <a:pt x="17018" y="131317"/>
                </a:lnTo>
                <a:lnTo>
                  <a:pt x="60578" y="150367"/>
                </a:lnTo>
                <a:lnTo>
                  <a:pt x="73489" y="149177"/>
                </a:lnTo>
                <a:lnTo>
                  <a:pt x="111220" y="120267"/>
                </a:lnTo>
                <a:lnTo>
                  <a:pt x="120650" y="74421"/>
                </a:lnTo>
                <a:lnTo>
                  <a:pt x="119626" y="57207"/>
                </a:lnTo>
                <a:lnTo>
                  <a:pt x="104266" y="18541"/>
                </a:lnTo>
                <a:lnTo>
                  <a:pt x="6057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25769" y="1286383"/>
            <a:ext cx="120650" cy="150495"/>
          </a:xfrm>
          <a:custGeom>
            <a:avLst/>
            <a:gdLst/>
            <a:ahLst/>
            <a:cxnLst/>
            <a:rect l="l" t="t" r="r" b="b"/>
            <a:pathLst>
              <a:path w="120650" h="150494">
                <a:moveTo>
                  <a:pt x="60578" y="0"/>
                </a:moveTo>
                <a:lnTo>
                  <a:pt x="16636" y="18668"/>
                </a:lnTo>
                <a:lnTo>
                  <a:pt x="1027" y="57388"/>
                </a:lnTo>
                <a:lnTo>
                  <a:pt x="0" y="75056"/>
                </a:lnTo>
                <a:lnTo>
                  <a:pt x="1069" y="92436"/>
                </a:lnTo>
                <a:lnTo>
                  <a:pt x="17017" y="131190"/>
                </a:lnTo>
                <a:lnTo>
                  <a:pt x="60578" y="150367"/>
                </a:lnTo>
                <a:lnTo>
                  <a:pt x="73130" y="149177"/>
                </a:lnTo>
                <a:lnTo>
                  <a:pt x="111166" y="120677"/>
                </a:lnTo>
                <a:lnTo>
                  <a:pt x="120650" y="74421"/>
                </a:lnTo>
                <a:lnTo>
                  <a:pt x="119626" y="56850"/>
                </a:lnTo>
                <a:lnTo>
                  <a:pt x="104266" y="18541"/>
                </a:lnTo>
                <a:lnTo>
                  <a:pt x="6057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568569" y="1286383"/>
            <a:ext cx="120650" cy="151765"/>
          </a:xfrm>
          <a:custGeom>
            <a:avLst/>
            <a:gdLst/>
            <a:ahLst/>
            <a:cxnLst/>
            <a:rect l="l" t="t" r="r" b="b"/>
            <a:pathLst>
              <a:path w="120650" h="151765">
                <a:moveTo>
                  <a:pt x="60325" y="0"/>
                </a:moveTo>
                <a:lnTo>
                  <a:pt x="16763" y="18795"/>
                </a:lnTo>
                <a:lnTo>
                  <a:pt x="1047" y="57515"/>
                </a:lnTo>
                <a:lnTo>
                  <a:pt x="0" y="75183"/>
                </a:lnTo>
                <a:lnTo>
                  <a:pt x="1047" y="93116"/>
                </a:lnTo>
                <a:lnTo>
                  <a:pt x="16763" y="132461"/>
                </a:lnTo>
                <a:lnTo>
                  <a:pt x="59054" y="151383"/>
                </a:lnTo>
                <a:lnTo>
                  <a:pt x="65404" y="151383"/>
                </a:lnTo>
                <a:lnTo>
                  <a:pt x="71373" y="150367"/>
                </a:lnTo>
                <a:lnTo>
                  <a:pt x="77088" y="148208"/>
                </a:lnTo>
                <a:lnTo>
                  <a:pt x="70322" y="144067"/>
                </a:lnTo>
                <a:lnTo>
                  <a:pt x="63531" y="140414"/>
                </a:lnTo>
                <a:lnTo>
                  <a:pt x="56693" y="137261"/>
                </a:lnTo>
                <a:lnTo>
                  <a:pt x="49783" y="134619"/>
                </a:lnTo>
                <a:lnTo>
                  <a:pt x="62229" y="109474"/>
                </a:lnTo>
                <a:lnTo>
                  <a:pt x="72969" y="113643"/>
                </a:lnTo>
                <a:lnTo>
                  <a:pt x="83470" y="118729"/>
                </a:lnTo>
                <a:lnTo>
                  <a:pt x="93733" y="124743"/>
                </a:lnTo>
                <a:lnTo>
                  <a:pt x="103758" y="131699"/>
                </a:lnTo>
                <a:lnTo>
                  <a:pt x="107690" y="126482"/>
                </a:lnTo>
                <a:lnTo>
                  <a:pt x="120388" y="84066"/>
                </a:lnTo>
                <a:lnTo>
                  <a:pt x="120650" y="75183"/>
                </a:lnTo>
                <a:lnTo>
                  <a:pt x="119604" y="57495"/>
                </a:lnTo>
                <a:lnTo>
                  <a:pt x="104012" y="18668"/>
                </a:lnTo>
                <a:lnTo>
                  <a:pt x="73187" y="1166"/>
                </a:lnTo>
                <a:lnTo>
                  <a:pt x="6032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36738" y="1286383"/>
            <a:ext cx="121285" cy="150495"/>
          </a:xfrm>
          <a:custGeom>
            <a:avLst/>
            <a:gdLst/>
            <a:ahLst/>
            <a:cxnLst/>
            <a:rect l="l" t="t" r="r" b="b"/>
            <a:pathLst>
              <a:path w="121284" h="150494">
                <a:moveTo>
                  <a:pt x="60578" y="0"/>
                </a:moveTo>
                <a:lnTo>
                  <a:pt x="16675" y="18668"/>
                </a:lnTo>
                <a:lnTo>
                  <a:pt x="1042" y="57388"/>
                </a:lnTo>
                <a:lnTo>
                  <a:pt x="0" y="75056"/>
                </a:lnTo>
                <a:lnTo>
                  <a:pt x="1069" y="92436"/>
                </a:lnTo>
                <a:lnTo>
                  <a:pt x="17119" y="131190"/>
                </a:lnTo>
                <a:lnTo>
                  <a:pt x="60578" y="150367"/>
                </a:lnTo>
                <a:lnTo>
                  <a:pt x="73154" y="149177"/>
                </a:lnTo>
                <a:lnTo>
                  <a:pt x="111201" y="120677"/>
                </a:lnTo>
                <a:lnTo>
                  <a:pt x="120700" y="74421"/>
                </a:lnTo>
                <a:lnTo>
                  <a:pt x="119672" y="56850"/>
                </a:lnTo>
                <a:lnTo>
                  <a:pt x="104254" y="18541"/>
                </a:lnTo>
                <a:lnTo>
                  <a:pt x="6057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836027" y="1254252"/>
            <a:ext cx="153670" cy="216535"/>
          </a:xfrm>
          <a:custGeom>
            <a:avLst/>
            <a:gdLst/>
            <a:ahLst/>
            <a:cxnLst/>
            <a:rect l="l" t="t" r="r" b="b"/>
            <a:pathLst>
              <a:path w="153670" h="216534">
                <a:moveTo>
                  <a:pt x="0" y="0"/>
                </a:moveTo>
                <a:lnTo>
                  <a:pt x="44069" y="0"/>
                </a:lnTo>
                <a:lnTo>
                  <a:pt x="44069" y="179705"/>
                </a:lnTo>
                <a:lnTo>
                  <a:pt x="153543" y="179705"/>
                </a:lnTo>
                <a:lnTo>
                  <a:pt x="153543" y="216408"/>
                </a:lnTo>
                <a:lnTo>
                  <a:pt x="0" y="2164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020431" y="1252474"/>
            <a:ext cx="231140" cy="222250"/>
          </a:xfrm>
          <a:custGeom>
            <a:avLst/>
            <a:gdLst/>
            <a:ahLst/>
            <a:cxnLst/>
            <a:rect l="l" t="t" r="r" b="b"/>
            <a:pathLst>
              <a:path w="231140" h="222250">
                <a:moveTo>
                  <a:pt x="0" y="0"/>
                </a:moveTo>
                <a:lnTo>
                  <a:pt x="44069" y="0"/>
                </a:lnTo>
                <a:lnTo>
                  <a:pt x="44069" y="118110"/>
                </a:lnTo>
                <a:lnTo>
                  <a:pt x="44166" y="131093"/>
                </a:lnTo>
                <a:lnTo>
                  <a:pt x="59420" y="176863"/>
                </a:lnTo>
                <a:lnTo>
                  <a:pt x="88265" y="184276"/>
                </a:lnTo>
                <a:lnTo>
                  <a:pt x="103959" y="182612"/>
                </a:lnTo>
                <a:lnTo>
                  <a:pt x="128849" y="151260"/>
                </a:lnTo>
                <a:lnTo>
                  <a:pt x="129921" y="120650"/>
                </a:lnTo>
                <a:lnTo>
                  <a:pt x="129921" y="0"/>
                </a:lnTo>
                <a:lnTo>
                  <a:pt x="173990" y="0"/>
                </a:lnTo>
                <a:lnTo>
                  <a:pt x="173990" y="77850"/>
                </a:lnTo>
                <a:lnTo>
                  <a:pt x="183943" y="75374"/>
                </a:lnTo>
                <a:lnTo>
                  <a:pt x="209423" y="41783"/>
                </a:lnTo>
                <a:lnTo>
                  <a:pt x="189229" y="41783"/>
                </a:lnTo>
                <a:lnTo>
                  <a:pt x="189229" y="0"/>
                </a:lnTo>
                <a:lnTo>
                  <a:pt x="231013" y="0"/>
                </a:lnTo>
                <a:lnTo>
                  <a:pt x="231013" y="29972"/>
                </a:lnTo>
                <a:lnTo>
                  <a:pt x="221742" y="71881"/>
                </a:lnTo>
                <a:lnTo>
                  <a:pt x="187275" y="92130"/>
                </a:lnTo>
                <a:lnTo>
                  <a:pt x="173990" y="94868"/>
                </a:lnTo>
                <a:lnTo>
                  <a:pt x="173990" y="114553"/>
                </a:lnTo>
                <a:lnTo>
                  <a:pt x="172007" y="160238"/>
                </a:lnTo>
                <a:lnTo>
                  <a:pt x="157352" y="197485"/>
                </a:lnTo>
                <a:lnTo>
                  <a:pt x="111329" y="220344"/>
                </a:lnTo>
                <a:lnTo>
                  <a:pt x="89662" y="221868"/>
                </a:lnTo>
                <a:lnTo>
                  <a:pt x="65662" y="220247"/>
                </a:lnTo>
                <a:lnTo>
                  <a:pt x="29190" y="207242"/>
                </a:lnTo>
                <a:lnTo>
                  <a:pt x="4318" y="171703"/>
                </a:lnTo>
                <a:lnTo>
                  <a:pt x="281" y="133592"/>
                </a:lnTo>
                <a:lnTo>
                  <a:pt x="0" y="1163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494396" y="1252474"/>
            <a:ext cx="210820" cy="218440"/>
          </a:xfrm>
          <a:custGeom>
            <a:avLst/>
            <a:gdLst/>
            <a:ahLst/>
            <a:cxnLst/>
            <a:rect l="l" t="t" r="r" b="b"/>
            <a:pathLst>
              <a:path w="210820" h="218440">
                <a:moveTo>
                  <a:pt x="0" y="0"/>
                </a:moveTo>
                <a:lnTo>
                  <a:pt x="65912" y="0"/>
                </a:lnTo>
                <a:lnTo>
                  <a:pt x="105536" y="148843"/>
                </a:lnTo>
                <a:lnTo>
                  <a:pt x="144652" y="0"/>
                </a:lnTo>
                <a:lnTo>
                  <a:pt x="210693" y="0"/>
                </a:lnTo>
                <a:lnTo>
                  <a:pt x="210693" y="218186"/>
                </a:lnTo>
                <a:lnTo>
                  <a:pt x="169799" y="218186"/>
                </a:lnTo>
                <a:lnTo>
                  <a:pt x="169799" y="46481"/>
                </a:lnTo>
                <a:lnTo>
                  <a:pt x="126492" y="218186"/>
                </a:lnTo>
                <a:lnTo>
                  <a:pt x="84074" y="218186"/>
                </a:lnTo>
                <a:lnTo>
                  <a:pt x="40894" y="46481"/>
                </a:lnTo>
                <a:lnTo>
                  <a:pt x="40894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050658" y="1252474"/>
            <a:ext cx="421640" cy="218440"/>
          </a:xfrm>
          <a:custGeom>
            <a:avLst/>
            <a:gdLst/>
            <a:ahLst/>
            <a:cxnLst/>
            <a:rect l="l" t="t" r="r" b="b"/>
            <a:pathLst>
              <a:path w="421640" h="218440">
                <a:moveTo>
                  <a:pt x="6985" y="0"/>
                </a:moveTo>
                <a:lnTo>
                  <a:pt x="58547" y="0"/>
                </a:lnTo>
                <a:lnTo>
                  <a:pt x="102235" y="70103"/>
                </a:lnTo>
                <a:lnTo>
                  <a:pt x="145161" y="0"/>
                </a:lnTo>
                <a:lnTo>
                  <a:pt x="196215" y="0"/>
                </a:lnTo>
                <a:lnTo>
                  <a:pt x="128270" y="105917"/>
                </a:lnTo>
                <a:lnTo>
                  <a:pt x="202692" y="218059"/>
                </a:lnTo>
                <a:lnTo>
                  <a:pt x="287655" y="0"/>
                </a:lnTo>
                <a:lnTo>
                  <a:pt x="334264" y="0"/>
                </a:lnTo>
                <a:lnTo>
                  <a:pt x="421640" y="218186"/>
                </a:lnTo>
                <a:lnTo>
                  <a:pt x="373634" y="218186"/>
                </a:lnTo>
                <a:lnTo>
                  <a:pt x="354584" y="168655"/>
                </a:lnTo>
                <a:lnTo>
                  <a:pt x="267462" y="168655"/>
                </a:lnTo>
                <a:lnTo>
                  <a:pt x="249427" y="218186"/>
                </a:lnTo>
                <a:lnTo>
                  <a:pt x="202819" y="218186"/>
                </a:lnTo>
                <a:lnTo>
                  <a:pt x="149733" y="218186"/>
                </a:lnTo>
                <a:lnTo>
                  <a:pt x="101346" y="142748"/>
                </a:lnTo>
                <a:lnTo>
                  <a:pt x="52832" y="218186"/>
                </a:lnTo>
                <a:lnTo>
                  <a:pt x="0" y="218186"/>
                </a:lnTo>
                <a:lnTo>
                  <a:pt x="74549" y="104393"/>
                </a:lnTo>
                <a:lnTo>
                  <a:pt x="698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763639" y="1252474"/>
            <a:ext cx="204470" cy="218440"/>
          </a:xfrm>
          <a:custGeom>
            <a:avLst/>
            <a:gdLst/>
            <a:ahLst/>
            <a:cxnLst/>
            <a:rect l="l" t="t" r="r" b="b"/>
            <a:pathLst>
              <a:path w="204470" h="218440">
                <a:moveTo>
                  <a:pt x="0" y="0"/>
                </a:moveTo>
                <a:lnTo>
                  <a:pt x="51688" y="0"/>
                </a:lnTo>
                <a:lnTo>
                  <a:pt x="102996" y="86360"/>
                </a:lnTo>
                <a:lnTo>
                  <a:pt x="153415" y="0"/>
                </a:lnTo>
                <a:lnTo>
                  <a:pt x="204088" y="0"/>
                </a:lnTo>
                <a:lnTo>
                  <a:pt x="123825" y="126618"/>
                </a:lnTo>
                <a:lnTo>
                  <a:pt x="123825" y="218186"/>
                </a:lnTo>
                <a:lnTo>
                  <a:pt x="80009" y="218186"/>
                </a:lnTo>
                <a:lnTo>
                  <a:pt x="80009" y="12636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531229" y="1252474"/>
            <a:ext cx="210820" cy="218440"/>
          </a:xfrm>
          <a:custGeom>
            <a:avLst/>
            <a:gdLst/>
            <a:ahLst/>
            <a:cxnLst/>
            <a:rect l="l" t="t" r="r" b="b"/>
            <a:pathLst>
              <a:path w="210820" h="218440">
                <a:moveTo>
                  <a:pt x="0" y="0"/>
                </a:moveTo>
                <a:lnTo>
                  <a:pt x="65913" y="0"/>
                </a:lnTo>
                <a:lnTo>
                  <a:pt x="105537" y="148843"/>
                </a:lnTo>
                <a:lnTo>
                  <a:pt x="144652" y="0"/>
                </a:lnTo>
                <a:lnTo>
                  <a:pt x="210693" y="0"/>
                </a:lnTo>
                <a:lnTo>
                  <a:pt x="210693" y="218186"/>
                </a:lnTo>
                <a:lnTo>
                  <a:pt x="169799" y="218186"/>
                </a:lnTo>
                <a:lnTo>
                  <a:pt x="169799" y="46481"/>
                </a:lnTo>
                <a:lnTo>
                  <a:pt x="126492" y="218186"/>
                </a:lnTo>
                <a:lnTo>
                  <a:pt x="84074" y="218186"/>
                </a:lnTo>
                <a:lnTo>
                  <a:pt x="40894" y="46481"/>
                </a:lnTo>
                <a:lnTo>
                  <a:pt x="40894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769483" y="1252474"/>
            <a:ext cx="173990" cy="222250"/>
          </a:xfrm>
          <a:custGeom>
            <a:avLst/>
            <a:gdLst/>
            <a:ahLst/>
            <a:cxnLst/>
            <a:rect l="l" t="t" r="r" b="b"/>
            <a:pathLst>
              <a:path w="173989" h="222250">
                <a:moveTo>
                  <a:pt x="0" y="0"/>
                </a:moveTo>
                <a:lnTo>
                  <a:pt x="44068" y="0"/>
                </a:lnTo>
                <a:lnTo>
                  <a:pt x="44068" y="118110"/>
                </a:lnTo>
                <a:lnTo>
                  <a:pt x="44166" y="130968"/>
                </a:lnTo>
                <a:lnTo>
                  <a:pt x="52069" y="170687"/>
                </a:lnTo>
                <a:lnTo>
                  <a:pt x="88264" y="184276"/>
                </a:lnTo>
                <a:lnTo>
                  <a:pt x="97101" y="183798"/>
                </a:lnTo>
                <a:lnTo>
                  <a:pt x="128015" y="157734"/>
                </a:lnTo>
                <a:lnTo>
                  <a:pt x="129920" y="120650"/>
                </a:lnTo>
                <a:lnTo>
                  <a:pt x="129920" y="0"/>
                </a:lnTo>
                <a:lnTo>
                  <a:pt x="173989" y="0"/>
                </a:lnTo>
                <a:lnTo>
                  <a:pt x="173989" y="114553"/>
                </a:lnTo>
                <a:lnTo>
                  <a:pt x="173773" y="132798"/>
                </a:lnTo>
                <a:lnTo>
                  <a:pt x="168263" y="177911"/>
                </a:lnTo>
                <a:lnTo>
                  <a:pt x="139241" y="211665"/>
                </a:lnTo>
                <a:lnTo>
                  <a:pt x="101996" y="221462"/>
                </a:lnTo>
                <a:lnTo>
                  <a:pt x="89662" y="221868"/>
                </a:lnTo>
                <a:lnTo>
                  <a:pt x="74971" y="221416"/>
                </a:lnTo>
                <a:lnTo>
                  <a:pt x="34569" y="210802"/>
                </a:lnTo>
                <a:lnTo>
                  <a:pt x="6226" y="177994"/>
                </a:lnTo>
                <a:lnTo>
                  <a:pt x="281" y="133574"/>
                </a:lnTo>
                <a:lnTo>
                  <a:pt x="0" y="1163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244084" y="1252474"/>
            <a:ext cx="166370" cy="218440"/>
          </a:xfrm>
          <a:custGeom>
            <a:avLst/>
            <a:gdLst/>
            <a:ahLst/>
            <a:cxnLst/>
            <a:rect l="l" t="t" r="r" b="b"/>
            <a:pathLst>
              <a:path w="166370" h="218440">
                <a:moveTo>
                  <a:pt x="0" y="0"/>
                </a:moveTo>
                <a:lnTo>
                  <a:pt x="161670" y="0"/>
                </a:lnTo>
                <a:lnTo>
                  <a:pt x="161670" y="36956"/>
                </a:lnTo>
                <a:lnTo>
                  <a:pt x="43941" y="36956"/>
                </a:lnTo>
                <a:lnTo>
                  <a:pt x="43941" y="85343"/>
                </a:lnTo>
                <a:lnTo>
                  <a:pt x="153542" y="85343"/>
                </a:lnTo>
                <a:lnTo>
                  <a:pt x="153542" y="122047"/>
                </a:lnTo>
                <a:lnTo>
                  <a:pt x="43941" y="122047"/>
                </a:lnTo>
                <a:lnTo>
                  <a:pt x="43941" y="181483"/>
                </a:lnTo>
                <a:lnTo>
                  <a:pt x="165862" y="181483"/>
                </a:lnTo>
                <a:lnTo>
                  <a:pt x="165862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001895" y="1252474"/>
            <a:ext cx="205740" cy="218440"/>
          </a:xfrm>
          <a:custGeom>
            <a:avLst/>
            <a:gdLst/>
            <a:ahLst/>
            <a:cxnLst/>
            <a:rect l="l" t="t" r="r" b="b"/>
            <a:pathLst>
              <a:path w="205739" h="218440">
                <a:moveTo>
                  <a:pt x="22732" y="0"/>
                </a:moveTo>
                <a:lnTo>
                  <a:pt x="102996" y="0"/>
                </a:lnTo>
                <a:lnTo>
                  <a:pt x="116048" y="263"/>
                </a:lnTo>
                <a:lnTo>
                  <a:pt x="154318" y="7745"/>
                </a:lnTo>
                <a:lnTo>
                  <a:pt x="184483" y="32482"/>
                </a:lnTo>
                <a:lnTo>
                  <a:pt x="201701" y="71326"/>
                </a:lnTo>
                <a:lnTo>
                  <a:pt x="205612" y="111760"/>
                </a:lnTo>
                <a:lnTo>
                  <a:pt x="205134" y="124932"/>
                </a:lnTo>
                <a:lnTo>
                  <a:pt x="193603" y="170733"/>
                </a:lnTo>
                <a:lnTo>
                  <a:pt x="169171" y="201612"/>
                </a:lnTo>
                <a:lnTo>
                  <a:pt x="127492" y="217043"/>
                </a:lnTo>
                <a:lnTo>
                  <a:pt x="105409" y="218186"/>
                </a:lnTo>
                <a:lnTo>
                  <a:pt x="22732" y="218186"/>
                </a:lnTo>
                <a:lnTo>
                  <a:pt x="22732" y="122936"/>
                </a:lnTo>
                <a:lnTo>
                  <a:pt x="0" y="122936"/>
                </a:lnTo>
                <a:lnTo>
                  <a:pt x="0" y="95250"/>
                </a:lnTo>
                <a:lnTo>
                  <a:pt x="22732" y="95250"/>
                </a:lnTo>
                <a:lnTo>
                  <a:pt x="2273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97603" y="1252474"/>
            <a:ext cx="219075" cy="218440"/>
          </a:xfrm>
          <a:custGeom>
            <a:avLst/>
            <a:gdLst/>
            <a:ahLst/>
            <a:cxnLst/>
            <a:rect l="l" t="t" r="r" b="b"/>
            <a:pathLst>
              <a:path w="219075" h="218440">
                <a:moveTo>
                  <a:pt x="84962" y="0"/>
                </a:moveTo>
                <a:lnTo>
                  <a:pt x="131572" y="0"/>
                </a:lnTo>
                <a:lnTo>
                  <a:pt x="218948" y="218186"/>
                </a:lnTo>
                <a:lnTo>
                  <a:pt x="170942" y="218186"/>
                </a:lnTo>
                <a:lnTo>
                  <a:pt x="151892" y="168655"/>
                </a:lnTo>
                <a:lnTo>
                  <a:pt x="64770" y="168655"/>
                </a:lnTo>
                <a:lnTo>
                  <a:pt x="46736" y="218186"/>
                </a:lnTo>
                <a:lnTo>
                  <a:pt x="0" y="218186"/>
                </a:lnTo>
                <a:lnTo>
                  <a:pt x="84962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94784" y="1252474"/>
            <a:ext cx="203200" cy="218440"/>
          </a:xfrm>
          <a:custGeom>
            <a:avLst/>
            <a:gdLst/>
            <a:ahLst/>
            <a:cxnLst/>
            <a:rect l="l" t="t" r="r" b="b"/>
            <a:pathLst>
              <a:path w="203200" h="218440">
                <a:moveTo>
                  <a:pt x="0" y="0"/>
                </a:moveTo>
                <a:lnTo>
                  <a:pt x="47751" y="0"/>
                </a:lnTo>
                <a:lnTo>
                  <a:pt x="102996" y="161543"/>
                </a:lnTo>
                <a:lnTo>
                  <a:pt x="156337" y="0"/>
                </a:lnTo>
                <a:lnTo>
                  <a:pt x="203073" y="0"/>
                </a:lnTo>
                <a:lnTo>
                  <a:pt x="124967" y="218186"/>
                </a:lnTo>
                <a:lnTo>
                  <a:pt x="77977" y="21818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232147" y="1252474"/>
            <a:ext cx="167640" cy="218440"/>
          </a:xfrm>
          <a:custGeom>
            <a:avLst/>
            <a:gdLst/>
            <a:ahLst/>
            <a:cxnLst/>
            <a:rect l="l" t="t" r="r" b="b"/>
            <a:pathLst>
              <a:path w="167639" h="218440">
                <a:moveTo>
                  <a:pt x="0" y="0"/>
                </a:moveTo>
                <a:lnTo>
                  <a:pt x="70612" y="0"/>
                </a:lnTo>
                <a:lnTo>
                  <a:pt x="88969" y="212"/>
                </a:lnTo>
                <a:lnTo>
                  <a:pt x="132036" y="6492"/>
                </a:lnTo>
                <a:lnTo>
                  <a:pt x="159952" y="33446"/>
                </a:lnTo>
                <a:lnTo>
                  <a:pt x="167131" y="67183"/>
                </a:lnTo>
                <a:lnTo>
                  <a:pt x="166659" y="76801"/>
                </a:lnTo>
                <a:lnTo>
                  <a:pt x="151495" y="113125"/>
                </a:lnTo>
                <a:lnTo>
                  <a:pt x="118363" y="132714"/>
                </a:lnTo>
                <a:lnTo>
                  <a:pt x="72771" y="135889"/>
                </a:lnTo>
                <a:lnTo>
                  <a:pt x="43941" y="135889"/>
                </a:lnTo>
                <a:lnTo>
                  <a:pt x="43941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990466" y="1252474"/>
            <a:ext cx="219075" cy="218440"/>
          </a:xfrm>
          <a:custGeom>
            <a:avLst/>
            <a:gdLst/>
            <a:ahLst/>
            <a:cxnLst/>
            <a:rect l="l" t="t" r="r" b="b"/>
            <a:pathLst>
              <a:path w="219075" h="218440">
                <a:moveTo>
                  <a:pt x="84962" y="0"/>
                </a:moveTo>
                <a:lnTo>
                  <a:pt x="131572" y="0"/>
                </a:lnTo>
                <a:lnTo>
                  <a:pt x="218948" y="218186"/>
                </a:lnTo>
                <a:lnTo>
                  <a:pt x="170942" y="218186"/>
                </a:lnTo>
                <a:lnTo>
                  <a:pt x="151892" y="168655"/>
                </a:lnTo>
                <a:lnTo>
                  <a:pt x="64770" y="168655"/>
                </a:lnTo>
                <a:lnTo>
                  <a:pt x="46736" y="218186"/>
                </a:lnTo>
                <a:lnTo>
                  <a:pt x="0" y="218186"/>
                </a:lnTo>
                <a:lnTo>
                  <a:pt x="84962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793363" y="1252474"/>
            <a:ext cx="174625" cy="218440"/>
          </a:xfrm>
          <a:custGeom>
            <a:avLst/>
            <a:gdLst/>
            <a:ahLst/>
            <a:cxnLst/>
            <a:rect l="l" t="t" r="r" b="b"/>
            <a:pathLst>
              <a:path w="174625" h="218440">
                <a:moveTo>
                  <a:pt x="0" y="0"/>
                </a:moveTo>
                <a:lnTo>
                  <a:pt x="44069" y="0"/>
                </a:lnTo>
                <a:lnTo>
                  <a:pt x="44069" y="85851"/>
                </a:lnTo>
                <a:lnTo>
                  <a:pt x="130301" y="85851"/>
                </a:lnTo>
                <a:lnTo>
                  <a:pt x="130301" y="0"/>
                </a:lnTo>
                <a:lnTo>
                  <a:pt x="174371" y="0"/>
                </a:lnTo>
                <a:lnTo>
                  <a:pt x="174371" y="218186"/>
                </a:lnTo>
                <a:lnTo>
                  <a:pt x="130301" y="218186"/>
                </a:lnTo>
                <a:lnTo>
                  <a:pt x="130301" y="122809"/>
                </a:lnTo>
                <a:lnTo>
                  <a:pt x="44069" y="122809"/>
                </a:lnTo>
                <a:lnTo>
                  <a:pt x="44069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590544" y="1252474"/>
            <a:ext cx="167640" cy="218440"/>
          </a:xfrm>
          <a:custGeom>
            <a:avLst/>
            <a:gdLst/>
            <a:ahLst/>
            <a:cxnLst/>
            <a:rect l="l" t="t" r="r" b="b"/>
            <a:pathLst>
              <a:path w="167639" h="218440">
                <a:moveTo>
                  <a:pt x="0" y="0"/>
                </a:moveTo>
                <a:lnTo>
                  <a:pt x="70611" y="0"/>
                </a:lnTo>
                <a:lnTo>
                  <a:pt x="88969" y="212"/>
                </a:lnTo>
                <a:lnTo>
                  <a:pt x="132036" y="6492"/>
                </a:lnTo>
                <a:lnTo>
                  <a:pt x="159952" y="33446"/>
                </a:lnTo>
                <a:lnTo>
                  <a:pt x="167131" y="67183"/>
                </a:lnTo>
                <a:lnTo>
                  <a:pt x="166659" y="76801"/>
                </a:lnTo>
                <a:lnTo>
                  <a:pt x="151495" y="113125"/>
                </a:lnTo>
                <a:lnTo>
                  <a:pt x="118363" y="132714"/>
                </a:lnTo>
                <a:lnTo>
                  <a:pt x="72770" y="135889"/>
                </a:lnTo>
                <a:lnTo>
                  <a:pt x="43941" y="135889"/>
                </a:lnTo>
                <a:lnTo>
                  <a:pt x="43941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283077" y="1252474"/>
            <a:ext cx="173355" cy="218440"/>
          </a:xfrm>
          <a:custGeom>
            <a:avLst/>
            <a:gdLst/>
            <a:ahLst/>
            <a:cxnLst/>
            <a:rect l="l" t="t" r="r" b="b"/>
            <a:pathLst>
              <a:path w="173354" h="218440">
                <a:moveTo>
                  <a:pt x="0" y="0"/>
                </a:moveTo>
                <a:lnTo>
                  <a:pt x="42925" y="0"/>
                </a:lnTo>
                <a:lnTo>
                  <a:pt x="132207" y="145668"/>
                </a:lnTo>
                <a:lnTo>
                  <a:pt x="132207" y="0"/>
                </a:lnTo>
                <a:lnTo>
                  <a:pt x="173100" y="0"/>
                </a:lnTo>
                <a:lnTo>
                  <a:pt x="173100" y="218186"/>
                </a:lnTo>
                <a:lnTo>
                  <a:pt x="128905" y="218186"/>
                </a:lnTo>
                <a:lnTo>
                  <a:pt x="40894" y="75946"/>
                </a:lnTo>
                <a:lnTo>
                  <a:pt x="40894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041014" y="1252474"/>
            <a:ext cx="219075" cy="218440"/>
          </a:xfrm>
          <a:custGeom>
            <a:avLst/>
            <a:gdLst/>
            <a:ahLst/>
            <a:cxnLst/>
            <a:rect l="l" t="t" r="r" b="b"/>
            <a:pathLst>
              <a:path w="219075" h="218440">
                <a:moveTo>
                  <a:pt x="84962" y="0"/>
                </a:moveTo>
                <a:lnTo>
                  <a:pt x="131572" y="0"/>
                </a:lnTo>
                <a:lnTo>
                  <a:pt x="218948" y="218186"/>
                </a:lnTo>
                <a:lnTo>
                  <a:pt x="170942" y="218186"/>
                </a:lnTo>
                <a:lnTo>
                  <a:pt x="151892" y="168655"/>
                </a:lnTo>
                <a:lnTo>
                  <a:pt x="64770" y="168655"/>
                </a:lnTo>
                <a:lnTo>
                  <a:pt x="46736" y="218186"/>
                </a:lnTo>
                <a:lnTo>
                  <a:pt x="0" y="218186"/>
                </a:lnTo>
                <a:lnTo>
                  <a:pt x="84962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843529" y="1252474"/>
            <a:ext cx="183515" cy="218440"/>
          </a:xfrm>
          <a:custGeom>
            <a:avLst/>
            <a:gdLst/>
            <a:ahLst/>
            <a:cxnLst/>
            <a:rect l="l" t="t" r="r" b="b"/>
            <a:pathLst>
              <a:path w="183514" h="218440">
                <a:moveTo>
                  <a:pt x="0" y="0"/>
                </a:moveTo>
                <a:lnTo>
                  <a:pt x="80518" y="0"/>
                </a:lnTo>
                <a:lnTo>
                  <a:pt x="93329" y="261"/>
                </a:lnTo>
                <a:lnTo>
                  <a:pt x="131312" y="7576"/>
                </a:lnTo>
                <a:lnTo>
                  <a:pt x="161391" y="31898"/>
                </a:lnTo>
                <a:lnTo>
                  <a:pt x="178935" y="70637"/>
                </a:lnTo>
                <a:lnTo>
                  <a:pt x="183006" y="111125"/>
                </a:lnTo>
                <a:lnTo>
                  <a:pt x="182580" y="124174"/>
                </a:lnTo>
                <a:lnTo>
                  <a:pt x="171749" y="168943"/>
                </a:lnTo>
                <a:lnTo>
                  <a:pt x="146690" y="201451"/>
                </a:lnTo>
                <a:lnTo>
                  <a:pt x="104902" y="217043"/>
                </a:lnTo>
                <a:lnTo>
                  <a:pt x="82931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285619" y="1252474"/>
            <a:ext cx="231140" cy="222250"/>
          </a:xfrm>
          <a:custGeom>
            <a:avLst/>
            <a:gdLst/>
            <a:ahLst/>
            <a:cxnLst/>
            <a:rect l="l" t="t" r="r" b="b"/>
            <a:pathLst>
              <a:path w="231139" h="222250">
                <a:moveTo>
                  <a:pt x="0" y="0"/>
                </a:moveTo>
                <a:lnTo>
                  <a:pt x="44068" y="0"/>
                </a:lnTo>
                <a:lnTo>
                  <a:pt x="44068" y="118110"/>
                </a:lnTo>
                <a:lnTo>
                  <a:pt x="44166" y="131093"/>
                </a:lnTo>
                <a:lnTo>
                  <a:pt x="59420" y="176863"/>
                </a:lnTo>
                <a:lnTo>
                  <a:pt x="88264" y="184276"/>
                </a:lnTo>
                <a:lnTo>
                  <a:pt x="103959" y="182612"/>
                </a:lnTo>
                <a:lnTo>
                  <a:pt x="128849" y="151260"/>
                </a:lnTo>
                <a:lnTo>
                  <a:pt x="129920" y="120650"/>
                </a:lnTo>
                <a:lnTo>
                  <a:pt x="129920" y="0"/>
                </a:lnTo>
                <a:lnTo>
                  <a:pt x="173989" y="0"/>
                </a:lnTo>
                <a:lnTo>
                  <a:pt x="173989" y="77850"/>
                </a:lnTo>
                <a:lnTo>
                  <a:pt x="183943" y="75374"/>
                </a:lnTo>
                <a:lnTo>
                  <a:pt x="209423" y="41783"/>
                </a:lnTo>
                <a:lnTo>
                  <a:pt x="189230" y="41783"/>
                </a:lnTo>
                <a:lnTo>
                  <a:pt x="189230" y="0"/>
                </a:lnTo>
                <a:lnTo>
                  <a:pt x="231012" y="0"/>
                </a:lnTo>
                <a:lnTo>
                  <a:pt x="231012" y="29972"/>
                </a:lnTo>
                <a:lnTo>
                  <a:pt x="221742" y="71881"/>
                </a:lnTo>
                <a:lnTo>
                  <a:pt x="187275" y="92130"/>
                </a:lnTo>
                <a:lnTo>
                  <a:pt x="173989" y="94868"/>
                </a:lnTo>
                <a:lnTo>
                  <a:pt x="173989" y="114553"/>
                </a:lnTo>
                <a:lnTo>
                  <a:pt x="172007" y="160238"/>
                </a:lnTo>
                <a:lnTo>
                  <a:pt x="157353" y="197485"/>
                </a:lnTo>
                <a:lnTo>
                  <a:pt x="111329" y="220344"/>
                </a:lnTo>
                <a:lnTo>
                  <a:pt x="89662" y="221868"/>
                </a:lnTo>
                <a:lnTo>
                  <a:pt x="65662" y="220247"/>
                </a:lnTo>
                <a:lnTo>
                  <a:pt x="29190" y="207242"/>
                </a:lnTo>
                <a:lnTo>
                  <a:pt x="4318" y="171703"/>
                </a:lnTo>
                <a:lnTo>
                  <a:pt x="281" y="133592"/>
                </a:lnTo>
                <a:lnTo>
                  <a:pt x="0" y="11633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066670" y="1252474"/>
            <a:ext cx="174625" cy="218440"/>
          </a:xfrm>
          <a:custGeom>
            <a:avLst/>
            <a:gdLst/>
            <a:ahLst/>
            <a:cxnLst/>
            <a:rect l="l" t="t" r="r" b="b"/>
            <a:pathLst>
              <a:path w="174625" h="218440">
                <a:moveTo>
                  <a:pt x="0" y="0"/>
                </a:moveTo>
                <a:lnTo>
                  <a:pt x="44068" y="0"/>
                </a:lnTo>
                <a:lnTo>
                  <a:pt x="44068" y="85851"/>
                </a:lnTo>
                <a:lnTo>
                  <a:pt x="130302" y="85851"/>
                </a:lnTo>
                <a:lnTo>
                  <a:pt x="130302" y="0"/>
                </a:lnTo>
                <a:lnTo>
                  <a:pt x="174371" y="0"/>
                </a:lnTo>
                <a:lnTo>
                  <a:pt x="174371" y="218186"/>
                </a:lnTo>
                <a:lnTo>
                  <a:pt x="130302" y="218186"/>
                </a:lnTo>
                <a:lnTo>
                  <a:pt x="130302" y="122809"/>
                </a:lnTo>
                <a:lnTo>
                  <a:pt x="44068" y="122809"/>
                </a:lnTo>
                <a:lnTo>
                  <a:pt x="44068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864995" y="1252474"/>
            <a:ext cx="173355" cy="218440"/>
          </a:xfrm>
          <a:custGeom>
            <a:avLst/>
            <a:gdLst/>
            <a:ahLst/>
            <a:cxnLst/>
            <a:rect l="l" t="t" r="r" b="b"/>
            <a:pathLst>
              <a:path w="173355" h="218440">
                <a:moveTo>
                  <a:pt x="0" y="0"/>
                </a:moveTo>
                <a:lnTo>
                  <a:pt x="173355" y="0"/>
                </a:lnTo>
                <a:lnTo>
                  <a:pt x="173355" y="36956"/>
                </a:lnTo>
                <a:lnTo>
                  <a:pt x="108712" y="36956"/>
                </a:lnTo>
                <a:lnTo>
                  <a:pt x="108712" y="218186"/>
                </a:lnTo>
                <a:lnTo>
                  <a:pt x="64643" y="218186"/>
                </a:lnTo>
                <a:lnTo>
                  <a:pt x="64643" y="36956"/>
                </a:lnTo>
                <a:lnTo>
                  <a:pt x="0" y="3695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338452" y="1252474"/>
            <a:ext cx="173355" cy="218440"/>
          </a:xfrm>
          <a:custGeom>
            <a:avLst/>
            <a:gdLst/>
            <a:ahLst/>
            <a:cxnLst/>
            <a:rect l="l" t="t" r="r" b="b"/>
            <a:pathLst>
              <a:path w="173355" h="218440">
                <a:moveTo>
                  <a:pt x="0" y="0"/>
                </a:moveTo>
                <a:lnTo>
                  <a:pt x="42925" y="0"/>
                </a:lnTo>
                <a:lnTo>
                  <a:pt x="132206" y="145668"/>
                </a:lnTo>
                <a:lnTo>
                  <a:pt x="132206" y="0"/>
                </a:lnTo>
                <a:lnTo>
                  <a:pt x="173100" y="0"/>
                </a:lnTo>
                <a:lnTo>
                  <a:pt x="173100" y="218186"/>
                </a:lnTo>
                <a:lnTo>
                  <a:pt x="128905" y="218186"/>
                </a:lnTo>
                <a:lnTo>
                  <a:pt x="40893" y="75946"/>
                </a:lnTo>
                <a:lnTo>
                  <a:pt x="40893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80973" y="1252474"/>
            <a:ext cx="174625" cy="218440"/>
          </a:xfrm>
          <a:custGeom>
            <a:avLst/>
            <a:gdLst/>
            <a:ahLst/>
            <a:cxnLst/>
            <a:rect l="l" t="t" r="r" b="b"/>
            <a:pathLst>
              <a:path w="174625" h="218440">
                <a:moveTo>
                  <a:pt x="0" y="0"/>
                </a:moveTo>
                <a:lnTo>
                  <a:pt x="44056" y="0"/>
                </a:lnTo>
                <a:lnTo>
                  <a:pt x="44056" y="85851"/>
                </a:lnTo>
                <a:lnTo>
                  <a:pt x="130365" y="85851"/>
                </a:lnTo>
                <a:lnTo>
                  <a:pt x="130365" y="0"/>
                </a:lnTo>
                <a:lnTo>
                  <a:pt x="174421" y="0"/>
                </a:lnTo>
                <a:lnTo>
                  <a:pt x="174421" y="218186"/>
                </a:lnTo>
                <a:lnTo>
                  <a:pt x="130365" y="218186"/>
                </a:lnTo>
                <a:lnTo>
                  <a:pt x="130365" y="122809"/>
                </a:lnTo>
                <a:lnTo>
                  <a:pt x="44056" y="122809"/>
                </a:lnTo>
                <a:lnTo>
                  <a:pt x="44056" y="21818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526653" y="1248791"/>
            <a:ext cx="190500" cy="226060"/>
          </a:xfrm>
          <a:custGeom>
            <a:avLst/>
            <a:gdLst/>
            <a:ahLst/>
            <a:cxnLst/>
            <a:rect l="l" t="t" r="r" b="b"/>
            <a:pathLst>
              <a:path w="190500" h="226059">
                <a:moveTo>
                  <a:pt x="102107" y="0"/>
                </a:moveTo>
                <a:lnTo>
                  <a:pt x="153650" y="13287"/>
                </a:lnTo>
                <a:lnTo>
                  <a:pt x="185187" y="51446"/>
                </a:lnTo>
                <a:lnTo>
                  <a:pt x="189356" y="63754"/>
                </a:lnTo>
                <a:lnTo>
                  <a:pt x="145796" y="74168"/>
                </a:lnTo>
                <a:lnTo>
                  <a:pt x="143347" y="66143"/>
                </a:lnTo>
                <a:lnTo>
                  <a:pt x="139826" y="59023"/>
                </a:lnTo>
                <a:lnTo>
                  <a:pt x="99822" y="37592"/>
                </a:lnTo>
                <a:lnTo>
                  <a:pt x="88276" y="38685"/>
                </a:lnTo>
                <a:lnTo>
                  <a:pt x="53857" y="65087"/>
                </a:lnTo>
                <a:lnTo>
                  <a:pt x="45339" y="111379"/>
                </a:lnTo>
                <a:lnTo>
                  <a:pt x="46267" y="130625"/>
                </a:lnTo>
                <a:lnTo>
                  <a:pt x="60198" y="170434"/>
                </a:lnTo>
                <a:lnTo>
                  <a:pt x="98932" y="187960"/>
                </a:lnTo>
                <a:lnTo>
                  <a:pt x="107388" y="187267"/>
                </a:lnTo>
                <a:lnTo>
                  <a:pt x="140001" y="162385"/>
                </a:lnTo>
                <a:lnTo>
                  <a:pt x="147320" y="141605"/>
                </a:lnTo>
                <a:lnTo>
                  <a:pt x="189992" y="155194"/>
                </a:lnTo>
                <a:lnTo>
                  <a:pt x="167971" y="198449"/>
                </a:lnTo>
                <a:lnTo>
                  <a:pt x="131429" y="221249"/>
                </a:lnTo>
                <a:lnTo>
                  <a:pt x="99314" y="225551"/>
                </a:lnTo>
                <a:lnTo>
                  <a:pt x="78571" y="223696"/>
                </a:lnTo>
                <a:lnTo>
                  <a:pt x="42896" y="208889"/>
                </a:lnTo>
                <a:lnTo>
                  <a:pt x="15698" y="179742"/>
                </a:lnTo>
                <a:lnTo>
                  <a:pt x="1740" y="139114"/>
                </a:lnTo>
                <a:lnTo>
                  <a:pt x="0" y="114681"/>
                </a:lnTo>
                <a:lnTo>
                  <a:pt x="1742" y="88963"/>
                </a:lnTo>
                <a:lnTo>
                  <a:pt x="15751" y="46672"/>
                </a:lnTo>
                <a:lnTo>
                  <a:pt x="43261" y="16930"/>
                </a:lnTo>
                <a:lnTo>
                  <a:pt x="80269" y="1881"/>
                </a:lnTo>
                <a:lnTo>
                  <a:pt x="10210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264779" y="1248791"/>
            <a:ext cx="247015" cy="226060"/>
          </a:xfrm>
          <a:custGeom>
            <a:avLst/>
            <a:gdLst/>
            <a:ahLst/>
            <a:cxnLst/>
            <a:rect l="l" t="t" r="r" b="b"/>
            <a:pathLst>
              <a:path w="247015" h="226059">
                <a:moveTo>
                  <a:pt x="105537" y="0"/>
                </a:moveTo>
                <a:lnTo>
                  <a:pt x="148955" y="7445"/>
                </a:lnTo>
                <a:lnTo>
                  <a:pt x="182752" y="29845"/>
                </a:lnTo>
                <a:lnTo>
                  <a:pt x="207264" y="74675"/>
                </a:lnTo>
                <a:lnTo>
                  <a:pt x="214884" y="69915"/>
                </a:lnTo>
                <a:lnTo>
                  <a:pt x="220408" y="63452"/>
                </a:lnTo>
                <a:lnTo>
                  <a:pt x="223837" y="55298"/>
                </a:lnTo>
                <a:lnTo>
                  <a:pt x="225171" y="45466"/>
                </a:lnTo>
                <a:lnTo>
                  <a:pt x="204977" y="45466"/>
                </a:lnTo>
                <a:lnTo>
                  <a:pt x="204977" y="3683"/>
                </a:lnTo>
                <a:lnTo>
                  <a:pt x="246761" y="3683"/>
                </a:lnTo>
                <a:lnTo>
                  <a:pt x="246761" y="33655"/>
                </a:lnTo>
                <a:lnTo>
                  <a:pt x="237617" y="75564"/>
                </a:lnTo>
                <a:lnTo>
                  <a:pt x="210566" y="93853"/>
                </a:lnTo>
                <a:lnTo>
                  <a:pt x="211327" y="100075"/>
                </a:lnTo>
                <a:lnTo>
                  <a:pt x="211709" y="106425"/>
                </a:lnTo>
                <a:lnTo>
                  <a:pt x="211709" y="113030"/>
                </a:lnTo>
                <a:lnTo>
                  <a:pt x="204565" y="159877"/>
                </a:lnTo>
                <a:lnTo>
                  <a:pt x="183134" y="195580"/>
                </a:lnTo>
                <a:lnTo>
                  <a:pt x="149606" y="218043"/>
                </a:lnTo>
                <a:lnTo>
                  <a:pt x="106172" y="225551"/>
                </a:lnTo>
                <a:lnTo>
                  <a:pt x="83030" y="223692"/>
                </a:lnTo>
                <a:lnTo>
                  <a:pt x="44271" y="208782"/>
                </a:lnTo>
                <a:lnTo>
                  <a:pt x="16127" y="179449"/>
                </a:lnTo>
                <a:lnTo>
                  <a:pt x="1787" y="138646"/>
                </a:lnTo>
                <a:lnTo>
                  <a:pt x="0" y="114173"/>
                </a:lnTo>
                <a:lnTo>
                  <a:pt x="1903" y="88237"/>
                </a:lnTo>
                <a:lnTo>
                  <a:pt x="17091" y="45271"/>
                </a:lnTo>
                <a:lnTo>
                  <a:pt x="45333" y="15859"/>
                </a:lnTo>
                <a:lnTo>
                  <a:pt x="82913" y="1762"/>
                </a:lnTo>
                <a:lnTo>
                  <a:pt x="1055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219316" y="1248791"/>
            <a:ext cx="190500" cy="226060"/>
          </a:xfrm>
          <a:custGeom>
            <a:avLst/>
            <a:gdLst/>
            <a:ahLst/>
            <a:cxnLst/>
            <a:rect l="l" t="t" r="r" b="b"/>
            <a:pathLst>
              <a:path w="190500" h="226059">
                <a:moveTo>
                  <a:pt x="102108" y="0"/>
                </a:moveTo>
                <a:lnTo>
                  <a:pt x="153650" y="13287"/>
                </a:lnTo>
                <a:lnTo>
                  <a:pt x="185187" y="51446"/>
                </a:lnTo>
                <a:lnTo>
                  <a:pt x="189357" y="63754"/>
                </a:lnTo>
                <a:lnTo>
                  <a:pt x="145796" y="74168"/>
                </a:lnTo>
                <a:lnTo>
                  <a:pt x="143347" y="66143"/>
                </a:lnTo>
                <a:lnTo>
                  <a:pt x="139826" y="59023"/>
                </a:lnTo>
                <a:lnTo>
                  <a:pt x="99822" y="37592"/>
                </a:lnTo>
                <a:lnTo>
                  <a:pt x="88276" y="38685"/>
                </a:lnTo>
                <a:lnTo>
                  <a:pt x="53857" y="65087"/>
                </a:lnTo>
                <a:lnTo>
                  <a:pt x="45338" y="111379"/>
                </a:lnTo>
                <a:lnTo>
                  <a:pt x="46267" y="130625"/>
                </a:lnTo>
                <a:lnTo>
                  <a:pt x="60198" y="170434"/>
                </a:lnTo>
                <a:lnTo>
                  <a:pt x="98933" y="187960"/>
                </a:lnTo>
                <a:lnTo>
                  <a:pt x="107388" y="187267"/>
                </a:lnTo>
                <a:lnTo>
                  <a:pt x="140001" y="162385"/>
                </a:lnTo>
                <a:lnTo>
                  <a:pt x="147320" y="141605"/>
                </a:lnTo>
                <a:lnTo>
                  <a:pt x="189992" y="155194"/>
                </a:lnTo>
                <a:lnTo>
                  <a:pt x="167971" y="198449"/>
                </a:lnTo>
                <a:lnTo>
                  <a:pt x="131429" y="221249"/>
                </a:lnTo>
                <a:lnTo>
                  <a:pt x="99313" y="225551"/>
                </a:lnTo>
                <a:lnTo>
                  <a:pt x="78571" y="223696"/>
                </a:lnTo>
                <a:lnTo>
                  <a:pt x="42896" y="208889"/>
                </a:lnTo>
                <a:lnTo>
                  <a:pt x="15698" y="179742"/>
                </a:lnTo>
                <a:lnTo>
                  <a:pt x="1740" y="139114"/>
                </a:lnTo>
                <a:lnTo>
                  <a:pt x="0" y="114681"/>
                </a:lnTo>
                <a:lnTo>
                  <a:pt x="1742" y="88963"/>
                </a:lnTo>
                <a:lnTo>
                  <a:pt x="15751" y="46672"/>
                </a:lnTo>
                <a:lnTo>
                  <a:pt x="43261" y="16930"/>
                </a:lnTo>
                <a:lnTo>
                  <a:pt x="80269" y="1881"/>
                </a:lnTo>
                <a:lnTo>
                  <a:pt x="10210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980303" y="1248791"/>
            <a:ext cx="212090" cy="226060"/>
          </a:xfrm>
          <a:custGeom>
            <a:avLst/>
            <a:gdLst/>
            <a:ahLst/>
            <a:cxnLst/>
            <a:rect l="l" t="t" r="r" b="b"/>
            <a:pathLst>
              <a:path w="212089" h="226059">
                <a:moveTo>
                  <a:pt x="105537" y="0"/>
                </a:moveTo>
                <a:lnTo>
                  <a:pt x="148955" y="7445"/>
                </a:lnTo>
                <a:lnTo>
                  <a:pt x="182752" y="29845"/>
                </a:lnTo>
                <a:lnTo>
                  <a:pt x="204470" y="65627"/>
                </a:lnTo>
                <a:lnTo>
                  <a:pt x="211709" y="113030"/>
                </a:lnTo>
                <a:lnTo>
                  <a:pt x="209903" y="138056"/>
                </a:lnTo>
                <a:lnTo>
                  <a:pt x="195528" y="179395"/>
                </a:lnTo>
                <a:lnTo>
                  <a:pt x="167411" y="208782"/>
                </a:lnTo>
                <a:lnTo>
                  <a:pt x="128982" y="223692"/>
                </a:lnTo>
                <a:lnTo>
                  <a:pt x="106172" y="225551"/>
                </a:lnTo>
                <a:lnTo>
                  <a:pt x="83048" y="223696"/>
                </a:lnTo>
                <a:lnTo>
                  <a:pt x="44324" y="208889"/>
                </a:lnTo>
                <a:lnTo>
                  <a:pt x="16180" y="179699"/>
                </a:lnTo>
                <a:lnTo>
                  <a:pt x="1805" y="138793"/>
                </a:lnTo>
                <a:lnTo>
                  <a:pt x="0" y="114173"/>
                </a:lnTo>
                <a:lnTo>
                  <a:pt x="621" y="98171"/>
                </a:lnTo>
                <a:lnTo>
                  <a:pt x="10033" y="58166"/>
                </a:lnTo>
                <a:lnTo>
                  <a:pt x="36901" y="22030"/>
                </a:lnTo>
                <a:lnTo>
                  <a:pt x="80470" y="2127"/>
                </a:lnTo>
                <a:lnTo>
                  <a:pt x="1055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523103" y="1248791"/>
            <a:ext cx="220345" cy="243840"/>
          </a:xfrm>
          <a:custGeom>
            <a:avLst/>
            <a:gdLst/>
            <a:ahLst/>
            <a:cxnLst/>
            <a:rect l="l" t="t" r="r" b="b"/>
            <a:pathLst>
              <a:path w="220345" h="243840">
                <a:moveTo>
                  <a:pt x="106172" y="0"/>
                </a:moveTo>
                <a:lnTo>
                  <a:pt x="149653" y="7429"/>
                </a:lnTo>
                <a:lnTo>
                  <a:pt x="183134" y="29718"/>
                </a:lnTo>
                <a:lnTo>
                  <a:pt x="204454" y="65293"/>
                </a:lnTo>
                <a:lnTo>
                  <a:pt x="211582" y="112775"/>
                </a:lnTo>
                <a:lnTo>
                  <a:pt x="211081" y="126464"/>
                </a:lnTo>
                <a:lnTo>
                  <a:pt x="200175" y="170572"/>
                </a:lnTo>
                <a:lnTo>
                  <a:pt x="184531" y="194183"/>
                </a:lnTo>
                <a:lnTo>
                  <a:pt x="192869" y="199685"/>
                </a:lnTo>
                <a:lnTo>
                  <a:pt x="201517" y="204581"/>
                </a:lnTo>
                <a:lnTo>
                  <a:pt x="210498" y="208881"/>
                </a:lnTo>
                <a:lnTo>
                  <a:pt x="219837" y="212598"/>
                </a:lnTo>
                <a:lnTo>
                  <a:pt x="203581" y="243712"/>
                </a:lnTo>
                <a:lnTo>
                  <a:pt x="166862" y="224280"/>
                </a:lnTo>
                <a:lnTo>
                  <a:pt x="154812" y="216154"/>
                </a:lnTo>
                <a:lnTo>
                  <a:pt x="143837" y="220301"/>
                </a:lnTo>
                <a:lnTo>
                  <a:pt x="132254" y="223234"/>
                </a:lnTo>
                <a:lnTo>
                  <a:pt x="120076" y="224976"/>
                </a:lnTo>
                <a:lnTo>
                  <a:pt x="107314" y="225551"/>
                </a:lnTo>
                <a:lnTo>
                  <a:pt x="83528" y="223714"/>
                </a:lnTo>
                <a:lnTo>
                  <a:pt x="44146" y="208942"/>
                </a:lnTo>
                <a:lnTo>
                  <a:pt x="16073" y="179677"/>
                </a:lnTo>
                <a:lnTo>
                  <a:pt x="1785" y="138060"/>
                </a:lnTo>
                <a:lnTo>
                  <a:pt x="0" y="112775"/>
                </a:lnTo>
                <a:lnTo>
                  <a:pt x="1785" y="87564"/>
                </a:lnTo>
                <a:lnTo>
                  <a:pt x="16073" y="45999"/>
                </a:lnTo>
                <a:lnTo>
                  <a:pt x="44146" y="16716"/>
                </a:lnTo>
                <a:lnTo>
                  <a:pt x="82956" y="1857"/>
                </a:lnTo>
                <a:lnTo>
                  <a:pt x="106172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531236" y="1248791"/>
            <a:ext cx="190500" cy="226060"/>
          </a:xfrm>
          <a:custGeom>
            <a:avLst/>
            <a:gdLst/>
            <a:ahLst/>
            <a:cxnLst/>
            <a:rect l="l" t="t" r="r" b="b"/>
            <a:pathLst>
              <a:path w="190500" h="226059">
                <a:moveTo>
                  <a:pt x="102107" y="0"/>
                </a:moveTo>
                <a:lnTo>
                  <a:pt x="153650" y="13287"/>
                </a:lnTo>
                <a:lnTo>
                  <a:pt x="185187" y="51446"/>
                </a:lnTo>
                <a:lnTo>
                  <a:pt x="189356" y="63754"/>
                </a:lnTo>
                <a:lnTo>
                  <a:pt x="145795" y="74168"/>
                </a:lnTo>
                <a:lnTo>
                  <a:pt x="143347" y="66143"/>
                </a:lnTo>
                <a:lnTo>
                  <a:pt x="139826" y="59023"/>
                </a:lnTo>
                <a:lnTo>
                  <a:pt x="99821" y="37592"/>
                </a:lnTo>
                <a:lnTo>
                  <a:pt x="88276" y="38685"/>
                </a:lnTo>
                <a:lnTo>
                  <a:pt x="53857" y="65087"/>
                </a:lnTo>
                <a:lnTo>
                  <a:pt x="45338" y="111379"/>
                </a:lnTo>
                <a:lnTo>
                  <a:pt x="46267" y="130625"/>
                </a:lnTo>
                <a:lnTo>
                  <a:pt x="60198" y="170434"/>
                </a:lnTo>
                <a:lnTo>
                  <a:pt x="98932" y="187960"/>
                </a:lnTo>
                <a:lnTo>
                  <a:pt x="107388" y="187267"/>
                </a:lnTo>
                <a:lnTo>
                  <a:pt x="140001" y="162385"/>
                </a:lnTo>
                <a:lnTo>
                  <a:pt x="147319" y="141605"/>
                </a:lnTo>
                <a:lnTo>
                  <a:pt x="189992" y="155194"/>
                </a:lnTo>
                <a:lnTo>
                  <a:pt x="167971" y="198449"/>
                </a:lnTo>
                <a:lnTo>
                  <a:pt x="131429" y="221249"/>
                </a:lnTo>
                <a:lnTo>
                  <a:pt x="99313" y="225551"/>
                </a:lnTo>
                <a:lnTo>
                  <a:pt x="78571" y="223696"/>
                </a:lnTo>
                <a:lnTo>
                  <a:pt x="42896" y="208889"/>
                </a:lnTo>
                <a:lnTo>
                  <a:pt x="15698" y="179742"/>
                </a:lnTo>
                <a:lnTo>
                  <a:pt x="1740" y="139114"/>
                </a:lnTo>
                <a:lnTo>
                  <a:pt x="0" y="114681"/>
                </a:lnTo>
                <a:lnTo>
                  <a:pt x="1742" y="88963"/>
                </a:lnTo>
                <a:lnTo>
                  <a:pt x="15751" y="46672"/>
                </a:lnTo>
                <a:lnTo>
                  <a:pt x="43261" y="16930"/>
                </a:lnTo>
                <a:lnTo>
                  <a:pt x="80269" y="1881"/>
                </a:lnTo>
                <a:lnTo>
                  <a:pt x="10210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549908" y="1248791"/>
            <a:ext cx="204470" cy="226060"/>
          </a:xfrm>
          <a:custGeom>
            <a:avLst/>
            <a:gdLst/>
            <a:ahLst/>
            <a:cxnLst/>
            <a:rect l="l" t="t" r="r" b="b"/>
            <a:pathLst>
              <a:path w="204469" h="226059">
                <a:moveTo>
                  <a:pt x="108330" y="0"/>
                </a:moveTo>
                <a:lnTo>
                  <a:pt x="159283" y="9536"/>
                </a:lnTo>
                <a:lnTo>
                  <a:pt x="190595" y="37290"/>
                </a:lnTo>
                <a:lnTo>
                  <a:pt x="201167" y="64135"/>
                </a:lnTo>
                <a:lnTo>
                  <a:pt x="157479" y="72262"/>
                </a:lnTo>
                <a:lnTo>
                  <a:pt x="154618" y="64668"/>
                </a:lnTo>
                <a:lnTo>
                  <a:pt x="150780" y="57896"/>
                </a:lnTo>
                <a:lnTo>
                  <a:pt x="117453" y="38183"/>
                </a:lnTo>
                <a:lnTo>
                  <a:pt x="108330" y="37592"/>
                </a:lnTo>
                <a:lnTo>
                  <a:pt x="94611" y="38735"/>
                </a:lnTo>
                <a:lnTo>
                  <a:pt x="54929" y="66141"/>
                </a:lnTo>
                <a:lnTo>
                  <a:pt x="45338" y="110236"/>
                </a:lnTo>
                <a:lnTo>
                  <a:pt x="46430" y="128452"/>
                </a:lnTo>
                <a:lnTo>
                  <a:pt x="62610" y="168529"/>
                </a:lnTo>
                <a:lnTo>
                  <a:pt x="107822" y="187960"/>
                </a:lnTo>
                <a:lnTo>
                  <a:pt x="114776" y="187624"/>
                </a:lnTo>
                <a:lnTo>
                  <a:pt x="154299" y="173051"/>
                </a:lnTo>
                <a:lnTo>
                  <a:pt x="159511" y="169291"/>
                </a:lnTo>
                <a:lnTo>
                  <a:pt x="159511" y="141605"/>
                </a:lnTo>
                <a:lnTo>
                  <a:pt x="109092" y="141605"/>
                </a:lnTo>
                <a:lnTo>
                  <a:pt x="109092" y="104901"/>
                </a:lnTo>
                <a:lnTo>
                  <a:pt x="203961" y="104901"/>
                </a:lnTo>
                <a:lnTo>
                  <a:pt x="203961" y="191770"/>
                </a:lnTo>
                <a:lnTo>
                  <a:pt x="163956" y="215392"/>
                </a:lnTo>
                <a:lnTo>
                  <a:pt x="124148" y="224928"/>
                </a:lnTo>
                <a:lnTo>
                  <a:pt x="110743" y="225551"/>
                </a:lnTo>
                <a:lnTo>
                  <a:pt x="94148" y="224666"/>
                </a:lnTo>
                <a:lnTo>
                  <a:pt x="51053" y="211200"/>
                </a:lnTo>
                <a:lnTo>
                  <a:pt x="19996" y="182751"/>
                </a:lnTo>
                <a:lnTo>
                  <a:pt x="3175" y="142287"/>
                </a:lnTo>
                <a:lnTo>
                  <a:pt x="0" y="112013"/>
                </a:lnTo>
                <a:lnTo>
                  <a:pt x="883" y="95440"/>
                </a:lnTo>
                <a:lnTo>
                  <a:pt x="14223" y="51435"/>
                </a:lnTo>
                <a:lnTo>
                  <a:pt x="43156" y="18627"/>
                </a:lnTo>
                <a:lnTo>
                  <a:pt x="79660" y="2682"/>
                </a:lnTo>
                <a:lnTo>
                  <a:pt x="93352" y="668"/>
                </a:lnTo>
                <a:lnTo>
                  <a:pt x="10833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91349" y="1248791"/>
            <a:ext cx="212090" cy="226060"/>
          </a:xfrm>
          <a:custGeom>
            <a:avLst/>
            <a:gdLst/>
            <a:ahLst/>
            <a:cxnLst/>
            <a:rect l="l" t="t" r="r" b="b"/>
            <a:pathLst>
              <a:path w="212090" h="226059">
                <a:moveTo>
                  <a:pt x="105524" y="0"/>
                </a:moveTo>
                <a:lnTo>
                  <a:pt x="148924" y="7445"/>
                </a:lnTo>
                <a:lnTo>
                  <a:pt x="182714" y="29845"/>
                </a:lnTo>
                <a:lnTo>
                  <a:pt x="204431" y="65627"/>
                </a:lnTo>
                <a:lnTo>
                  <a:pt x="211670" y="113030"/>
                </a:lnTo>
                <a:lnTo>
                  <a:pt x="209865" y="138056"/>
                </a:lnTo>
                <a:lnTo>
                  <a:pt x="195490" y="179395"/>
                </a:lnTo>
                <a:lnTo>
                  <a:pt x="167360" y="208782"/>
                </a:lnTo>
                <a:lnTo>
                  <a:pt x="128938" y="223692"/>
                </a:lnTo>
                <a:lnTo>
                  <a:pt x="106108" y="225551"/>
                </a:lnTo>
                <a:lnTo>
                  <a:pt x="83025" y="223696"/>
                </a:lnTo>
                <a:lnTo>
                  <a:pt x="44331" y="208889"/>
                </a:lnTo>
                <a:lnTo>
                  <a:pt x="16159" y="179699"/>
                </a:lnTo>
                <a:lnTo>
                  <a:pt x="1795" y="138793"/>
                </a:lnTo>
                <a:lnTo>
                  <a:pt x="0" y="114173"/>
                </a:lnTo>
                <a:lnTo>
                  <a:pt x="623" y="98171"/>
                </a:lnTo>
                <a:lnTo>
                  <a:pt x="9969" y="58166"/>
                </a:lnTo>
                <a:lnTo>
                  <a:pt x="36875" y="22030"/>
                </a:lnTo>
                <a:lnTo>
                  <a:pt x="80441" y="2127"/>
                </a:lnTo>
                <a:lnTo>
                  <a:pt x="10552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53630" y="1248791"/>
            <a:ext cx="190500" cy="226060"/>
          </a:xfrm>
          <a:custGeom>
            <a:avLst/>
            <a:gdLst/>
            <a:ahLst/>
            <a:cxnLst/>
            <a:rect l="l" t="t" r="r" b="b"/>
            <a:pathLst>
              <a:path w="190500" h="226059">
                <a:moveTo>
                  <a:pt x="102095" y="0"/>
                </a:moveTo>
                <a:lnTo>
                  <a:pt x="153687" y="13287"/>
                </a:lnTo>
                <a:lnTo>
                  <a:pt x="185269" y="51446"/>
                </a:lnTo>
                <a:lnTo>
                  <a:pt x="189458" y="63754"/>
                </a:lnTo>
                <a:lnTo>
                  <a:pt x="145846" y="74168"/>
                </a:lnTo>
                <a:lnTo>
                  <a:pt x="143387" y="66143"/>
                </a:lnTo>
                <a:lnTo>
                  <a:pt x="139876" y="59023"/>
                </a:lnTo>
                <a:lnTo>
                  <a:pt x="99860" y="37592"/>
                </a:lnTo>
                <a:lnTo>
                  <a:pt x="88304" y="38685"/>
                </a:lnTo>
                <a:lnTo>
                  <a:pt x="53881" y="65087"/>
                </a:lnTo>
                <a:lnTo>
                  <a:pt x="45389" y="111379"/>
                </a:lnTo>
                <a:lnTo>
                  <a:pt x="46320" y="130625"/>
                </a:lnTo>
                <a:lnTo>
                  <a:pt x="60274" y="170434"/>
                </a:lnTo>
                <a:lnTo>
                  <a:pt x="98971" y="187960"/>
                </a:lnTo>
                <a:lnTo>
                  <a:pt x="107444" y="187267"/>
                </a:lnTo>
                <a:lnTo>
                  <a:pt x="140044" y="162385"/>
                </a:lnTo>
                <a:lnTo>
                  <a:pt x="147332" y="141605"/>
                </a:lnTo>
                <a:lnTo>
                  <a:pt x="190055" y="155194"/>
                </a:lnTo>
                <a:lnTo>
                  <a:pt x="167986" y="198449"/>
                </a:lnTo>
                <a:lnTo>
                  <a:pt x="131468" y="221249"/>
                </a:lnTo>
                <a:lnTo>
                  <a:pt x="99415" y="225551"/>
                </a:lnTo>
                <a:lnTo>
                  <a:pt x="78655" y="223696"/>
                </a:lnTo>
                <a:lnTo>
                  <a:pt x="42937" y="208889"/>
                </a:lnTo>
                <a:lnTo>
                  <a:pt x="15735" y="179742"/>
                </a:lnTo>
                <a:lnTo>
                  <a:pt x="1748" y="139114"/>
                </a:lnTo>
                <a:lnTo>
                  <a:pt x="0" y="114681"/>
                </a:lnTo>
                <a:lnTo>
                  <a:pt x="1757" y="88963"/>
                </a:lnTo>
                <a:lnTo>
                  <a:pt x="15821" y="46672"/>
                </a:lnTo>
                <a:lnTo>
                  <a:pt x="43296" y="16930"/>
                </a:lnTo>
                <a:lnTo>
                  <a:pt x="80278" y="1881"/>
                </a:lnTo>
                <a:lnTo>
                  <a:pt x="10209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039865" y="1225677"/>
            <a:ext cx="91440" cy="19685"/>
          </a:xfrm>
          <a:custGeom>
            <a:avLst/>
            <a:gdLst/>
            <a:ahLst/>
            <a:cxnLst/>
            <a:rect l="l" t="t" r="r" b="b"/>
            <a:pathLst>
              <a:path w="91439" h="19684">
                <a:moveTo>
                  <a:pt x="32512" y="0"/>
                </a:moveTo>
                <a:lnTo>
                  <a:pt x="58928" y="0"/>
                </a:lnTo>
                <a:lnTo>
                  <a:pt x="91439" y="19303"/>
                </a:lnTo>
                <a:lnTo>
                  <a:pt x="62103" y="19303"/>
                </a:lnTo>
                <a:lnTo>
                  <a:pt x="45720" y="8382"/>
                </a:lnTo>
                <a:lnTo>
                  <a:pt x="29337" y="19303"/>
                </a:lnTo>
                <a:lnTo>
                  <a:pt x="0" y="19303"/>
                </a:lnTo>
                <a:lnTo>
                  <a:pt x="3251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283708" y="1225677"/>
            <a:ext cx="91440" cy="19685"/>
          </a:xfrm>
          <a:custGeom>
            <a:avLst/>
            <a:gdLst/>
            <a:ahLst/>
            <a:cxnLst/>
            <a:rect l="l" t="t" r="r" b="b"/>
            <a:pathLst>
              <a:path w="91439" h="19684">
                <a:moveTo>
                  <a:pt x="32512" y="0"/>
                </a:moveTo>
                <a:lnTo>
                  <a:pt x="59054" y="0"/>
                </a:lnTo>
                <a:lnTo>
                  <a:pt x="91439" y="19303"/>
                </a:lnTo>
                <a:lnTo>
                  <a:pt x="62102" y="19303"/>
                </a:lnTo>
                <a:lnTo>
                  <a:pt x="45719" y="8382"/>
                </a:lnTo>
                <a:lnTo>
                  <a:pt x="29337" y="19303"/>
                </a:lnTo>
                <a:lnTo>
                  <a:pt x="0" y="19303"/>
                </a:lnTo>
                <a:lnTo>
                  <a:pt x="3251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50874" y="1225677"/>
            <a:ext cx="91440" cy="19685"/>
          </a:xfrm>
          <a:custGeom>
            <a:avLst/>
            <a:gdLst/>
            <a:ahLst/>
            <a:cxnLst/>
            <a:rect l="l" t="t" r="r" b="b"/>
            <a:pathLst>
              <a:path w="91440" h="19684">
                <a:moveTo>
                  <a:pt x="32448" y="0"/>
                </a:moveTo>
                <a:lnTo>
                  <a:pt x="58940" y="0"/>
                </a:lnTo>
                <a:lnTo>
                  <a:pt x="91389" y="19303"/>
                </a:lnTo>
                <a:lnTo>
                  <a:pt x="62064" y="19303"/>
                </a:lnTo>
                <a:lnTo>
                  <a:pt x="45694" y="8382"/>
                </a:lnTo>
                <a:lnTo>
                  <a:pt x="29324" y="19303"/>
                </a:lnTo>
                <a:lnTo>
                  <a:pt x="0" y="19303"/>
                </a:lnTo>
                <a:lnTo>
                  <a:pt x="3244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818756" y="1202436"/>
            <a:ext cx="103505" cy="38100"/>
          </a:xfrm>
          <a:custGeom>
            <a:avLst/>
            <a:gdLst/>
            <a:ahLst/>
            <a:cxnLst/>
            <a:rect l="l" t="t" r="r" b="b"/>
            <a:pathLst>
              <a:path w="103504" h="38100">
                <a:moveTo>
                  <a:pt x="83693" y="0"/>
                </a:moveTo>
                <a:lnTo>
                  <a:pt x="102997" y="0"/>
                </a:lnTo>
                <a:lnTo>
                  <a:pt x="102469" y="9360"/>
                </a:lnTo>
                <a:lnTo>
                  <a:pt x="84200" y="37337"/>
                </a:lnTo>
                <a:lnTo>
                  <a:pt x="76453" y="37337"/>
                </a:lnTo>
                <a:lnTo>
                  <a:pt x="73151" y="37337"/>
                </a:lnTo>
                <a:lnTo>
                  <a:pt x="69850" y="37084"/>
                </a:lnTo>
                <a:lnTo>
                  <a:pt x="66548" y="36322"/>
                </a:lnTo>
                <a:lnTo>
                  <a:pt x="64262" y="35813"/>
                </a:lnTo>
                <a:lnTo>
                  <a:pt x="58547" y="33781"/>
                </a:lnTo>
                <a:lnTo>
                  <a:pt x="49402" y="30225"/>
                </a:lnTo>
                <a:lnTo>
                  <a:pt x="40259" y="26797"/>
                </a:lnTo>
                <a:lnTo>
                  <a:pt x="33654" y="25018"/>
                </a:lnTo>
                <a:lnTo>
                  <a:pt x="29464" y="25018"/>
                </a:lnTo>
                <a:lnTo>
                  <a:pt x="26289" y="25018"/>
                </a:lnTo>
                <a:lnTo>
                  <a:pt x="23875" y="26035"/>
                </a:lnTo>
                <a:lnTo>
                  <a:pt x="22098" y="27939"/>
                </a:lnTo>
                <a:lnTo>
                  <a:pt x="20193" y="29844"/>
                </a:lnTo>
                <a:lnTo>
                  <a:pt x="19303" y="33274"/>
                </a:lnTo>
                <a:lnTo>
                  <a:pt x="19176" y="37973"/>
                </a:lnTo>
                <a:lnTo>
                  <a:pt x="126" y="37973"/>
                </a:lnTo>
                <a:lnTo>
                  <a:pt x="0" y="35687"/>
                </a:lnTo>
                <a:lnTo>
                  <a:pt x="0" y="33909"/>
                </a:lnTo>
                <a:lnTo>
                  <a:pt x="0" y="32638"/>
                </a:lnTo>
                <a:lnTo>
                  <a:pt x="0" y="22225"/>
                </a:lnTo>
                <a:lnTo>
                  <a:pt x="2540" y="14224"/>
                </a:lnTo>
                <a:lnTo>
                  <a:pt x="7620" y="8636"/>
                </a:lnTo>
                <a:lnTo>
                  <a:pt x="12700" y="3048"/>
                </a:lnTo>
                <a:lnTo>
                  <a:pt x="19176" y="126"/>
                </a:lnTo>
                <a:lnTo>
                  <a:pt x="27050" y="126"/>
                </a:lnTo>
                <a:lnTo>
                  <a:pt x="30607" y="126"/>
                </a:lnTo>
                <a:lnTo>
                  <a:pt x="53086" y="7747"/>
                </a:lnTo>
                <a:lnTo>
                  <a:pt x="60960" y="11175"/>
                </a:lnTo>
                <a:lnTo>
                  <a:pt x="67183" y="12953"/>
                </a:lnTo>
                <a:lnTo>
                  <a:pt x="71627" y="12953"/>
                </a:lnTo>
                <a:lnTo>
                  <a:pt x="74802" y="12953"/>
                </a:lnTo>
                <a:lnTo>
                  <a:pt x="77470" y="11937"/>
                </a:lnTo>
                <a:lnTo>
                  <a:pt x="79501" y="10033"/>
                </a:lnTo>
                <a:lnTo>
                  <a:pt x="81661" y="8000"/>
                </a:lnTo>
                <a:lnTo>
                  <a:pt x="83058" y="4699"/>
                </a:lnTo>
                <a:lnTo>
                  <a:pt x="83693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067552" y="1196339"/>
            <a:ext cx="65405" cy="24765"/>
          </a:xfrm>
          <a:custGeom>
            <a:avLst/>
            <a:gdLst/>
            <a:ahLst/>
            <a:cxnLst/>
            <a:rect l="l" t="t" r="r" b="b"/>
            <a:pathLst>
              <a:path w="65404" h="24765">
                <a:moveTo>
                  <a:pt x="18034" y="0"/>
                </a:moveTo>
                <a:lnTo>
                  <a:pt x="64897" y="0"/>
                </a:lnTo>
                <a:lnTo>
                  <a:pt x="26543" y="24257"/>
                </a:lnTo>
                <a:lnTo>
                  <a:pt x="0" y="24257"/>
                </a:lnTo>
                <a:lnTo>
                  <a:pt x="1803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311394" y="1196339"/>
            <a:ext cx="65405" cy="24765"/>
          </a:xfrm>
          <a:custGeom>
            <a:avLst/>
            <a:gdLst/>
            <a:ahLst/>
            <a:cxnLst/>
            <a:rect l="l" t="t" r="r" b="b"/>
            <a:pathLst>
              <a:path w="65404" h="24765">
                <a:moveTo>
                  <a:pt x="18033" y="0"/>
                </a:moveTo>
                <a:lnTo>
                  <a:pt x="64896" y="0"/>
                </a:lnTo>
                <a:lnTo>
                  <a:pt x="26542" y="24257"/>
                </a:lnTo>
                <a:lnTo>
                  <a:pt x="0" y="24257"/>
                </a:lnTo>
                <a:lnTo>
                  <a:pt x="1803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78560" y="1196339"/>
            <a:ext cx="65405" cy="24765"/>
          </a:xfrm>
          <a:custGeom>
            <a:avLst/>
            <a:gdLst/>
            <a:ahLst/>
            <a:cxnLst/>
            <a:rect l="l" t="t" r="r" b="b"/>
            <a:pathLst>
              <a:path w="65405" h="24765">
                <a:moveTo>
                  <a:pt x="18008" y="0"/>
                </a:moveTo>
                <a:lnTo>
                  <a:pt x="64884" y="0"/>
                </a:lnTo>
                <a:lnTo>
                  <a:pt x="26492" y="24257"/>
                </a:lnTo>
                <a:lnTo>
                  <a:pt x="0" y="24257"/>
                </a:lnTo>
                <a:lnTo>
                  <a:pt x="1800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310755" y="1196086"/>
            <a:ext cx="100965" cy="44450"/>
          </a:xfrm>
          <a:custGeom>
            <a:avLst/>
            <a:gdLst/>
            <a:ahLst/>
            <a:cxnLst/>
            <a:rect l="l" t="t" r="r" b="b"/>
            <a:pathLst>
              <a:path w="100965" h="44450">
                <a:moveTo>
                  <a:pt x="31242" y="0"/>
                </a:moveTo>
                <a:lnTo>
                  <a:pt x="69976" y="0"/>
                </a:lnTo>
                <a:lnTo>
                  <a:pt x="100838" y="43941"/>
                </a:lnTo>
                <a:lnTo>
                  <a:pt x="67183" y="43941"/>
                </a:lnTo>
                <a:lnTo>
                  <a:pt x="49911" y="21716"/>
                </a:lnTo>
                <a:lnTo>
                  <a:pt x="33781" y="43941"/>
                </a:lnTo>
                <a:lnTo>
                  <a:pt x="0" y="43941"/>
                </a:lnTo>
                <a:lnTo>
                  <a:pt x="3124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098419" y="1196086"/>
            <a:ext cx="100965" cy="44450"/>
          </a:xfrm>
          <a:custGeom>
            <a:avLst/>
            <a:gdLst/>
            <a:ahLst/>
            <a:cxnLst/>
            <a:rect l="l" t="t" r="r" b="b"/>
            <a:pathLst>
              <a:path w="100964" h="44450">
                <a:moveTo>
                  <a:pt x="31242" y="0"/>
                </a:moveTo>
                <a:lnTo>
                  <a:pt x="69976" y="0"/>
                </a:lnTo>
                <a:lnTo>
                  <a:pt x="100837" y="43941"/>
                </a:lnTo>
                <a:lnTo>
                  <a:pt x="67182" y="43941"/>
                </a:lnTo>
                <a:lnTo>
                  <a:pt x="49911" y="21716"/>
                </a:lnTo>
                <a:lnTo>
                  <a:pt x="33781" y="43941"/>
                </a:lnTo>
                <a:lnTo>
                  <a:pt x="0" y="43941"/>
                </a:lnTo>
                <a:lnTo>
                  <a:pt x="3124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762753" y="1195450"/>
            <a:ext cx="67945" cy="45085"/>
          </a:xfrm>
          <a:custGeom>
            <a:avLst/>
            <a:gdLst/>
            <a:ahLst/>
            <a:cxnLst/>
            <a:rect l="l" t="t" r="r" b="b"/>
            <a:pathLst>
              <a:path w="67945" h="45084">
                <a:moveTo>
                  <a:pt x="0" y="0"/>
                </a:moveTo>
                <a:lnTo>
                  <a:pt x="46862" y="0"/>
                </a:lnTo>
                <a:lnTo>
                  <a:pt x="67437" y="44576"/>
                </a:lnTo>
                <a:lnTo>
                  <a:pt x="41148" y="4457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072890" y="1195450"/>
            <a:ext cx="67945" cy="45085"/>
          </a:xfrm>
          <a:custGeom>
            <a:avLst/>
            <a:gdLst/>
            <a:ahLst/>
            <a:cxnLst/>
            <a:rect l="l" t="t" r="r" b="b"/>
            <a:pathLst>
              <a:path w="67945" h="45084">
                <a:moveTo>
                  <a:pt x="20574" y="0"/>
                </a:moveTo>
                <a:lnTo>
                  <a:pt x="67437" y="0"/>
                </a:lnTo>
                <a:lnTo>
                  <a:pt x="26543" y="44576"/>
                </a:lnTo>
                <a:lnTo>
                  <a:pt x="0" y="44576"/>
                </a:lnTo>
                <a:lnTo>
                  <a:pt x="2057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366515" y="268224"/>
            <a:ext cx="1645919" cy="579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61915" y="268224"/>
            <a:ext cx="420624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554476" y="412115"/>
            <a:ext cx="1267460" cy="239395"/>
          </a:xfrm>
          <a:custGeom>
            <a:avLst/>
            <a:gdLst/>
            <a:ahLst/>
            <a:cxnLst/>
            <a:rect l="l" t="t" r="r" b="b"/>
            <a:pathLst>
              <a:path w="1267460" h="239395">
                <a:moveTo>
                  <a:pt x="590296" y="50292"/>
                </a:moveTo>
                <a:lnTo>
                  <a:pt x="548114" y="63513"/>
                </a:lnTo>
                <a:lnTo>
                  <a:pt x="524525" y="100075"/>
                </a:lnTo>
                <a:lnTo>
                  <a:pt x="522350" y="117475"/>
                </a:lnTo>
                <a:lnTo>
                  <a:pt x="522876" y="128379"/>
                </a:lnTo>
                <a:lnTo>
                  <a:pt x="541337" y="169624"/>
                </a:lnTo>
                <a:lnTo>
                  <a:pt x="581384" y="187711"/>
                </a:lnTo>
                <a:lnTo>
                  <a:pt x="590550" y="188213"/>
                </a:lnTo>
                <a:lnTo>
                  <a:pt x="604599" y="186995"/>
                </a:lnTo>
                <a:lnTo>
                  <a:pt x="639318" y="168529"/>
                </a:lnTo>
                <a:lnTo>
                  <a:pt x="646582" y="159765"/>
                </a:lnTo>
                <a:lnTo>
                  <a:pt x="581025" y="159765"/>
                </a:lnTo>
                <a:lnTo>
                  <a:pt x="573404" y="156337"/>
                </a:lnTo>
                <a:lnTo>
                  <a:pt x="558164" y="119252"/>
                </a:lnTo>
                <a:lnTo>
                  <a:pt x="558756" y="110301"/>
                </a:lnTo>
                <a:lnTo>
                  <a:pt x="581025" y="78739"/>
                </a:lnTo>
                <a:lnTo>
                  <a:pt x="646854" y="78739"/>
                </a:lnTo>
                <a:lnTo>
                  <a:pt x="639445" y="69723"/>
                </a:lnTo>
                <a:lnTo>
                  <a:pt x="629229" y="61221"/>
                </a:lnTo>
                <a:lnTo>
                  <a:pt x="617632" y="55149"/>
                </a:lnTo>
                <a:lnTo>
                  <a:pt x="604654" y="51506"/>
                </a:lnTo>
                <a:lnTo>
                  <a:pt x="590296" y="50292"/>
                </a:lnTo>
                <a:close/>
              </a:path>
              <a:path w="1267460" h="239395">
                <a:moveTo>
                  <a:pt x="646854" y="78739"/>
                </a:moveTo>
                <a:lnTo>
                  <a:pt x="599948" y="78739"/>
                </a:lnTo>
                <a:lnTo>
                  <a:pt x="607568" y="82296"/>
                </a:lnTo>
                <a:lnTo>
                  <a:pt x="613410" y="89281"/>
                </a:lnTo>
                <a:lnTo>
                  <a:pt x="622664" y="119252"/>
                </a:lnTo>
                <a:lnTo>
                  <a:pt x="622097" y="128055"/>
                </a:lnTo>
                <a:lnTo>
                  <a:pt x="599948" y="159765"/>
                </a:lnTo>
                <a:lnTo>
                  <a:pt x="646582" y="159765"/>
                </a:lnTo>
                <a:lnTo>
                  <a:pt x="651684" y="151209"/>
                </a:lnTo>
                <a:lnTo>
                  <a:pt x="655552" y="141293"/>
                </a:lnTo>
                <a:lnTo>
                  <a:pt x="657860" y="130556"/>
                </a:lnTo>
                <a:lnTo>
                  <a:pt x="664644" y="128055"/>
                </a:lnTo>
                <a:lnTo>
                  <a:pt x="685499" y="113284"/>
                </a:lnTo>
                <a:lnTo>
                  <a:pt x="658495" y="113284"/>
                </a:lnTo>
                <a:lnTo>
                  <a:pt x="656661" y="100851"/>
                </a:lnTo>
                <a:lnTo>
                  <a:pt x="652875" y="89455"/>
                </a:lnTo>
                <a:lnTo>
                  <a:pt x="647136" y="79083"/>
                </a:lnTo>
                <a:lnTo>
                  <a:pt x="646854" y="78739"/>
                </a:lnTo>
                <a:close/>
              </a:path>
              <a:path w="1267460" h="239395">
                <a:moveTo>
                  <a:pt x="693165" y="53339"/>
                </a:moveTo>
                <a:lnTo>
                  <a:pt x="658240" y="53339"/>
                </a:lnTo>
                <a:lnTo>
                  <a:pt x="658240" y="88264"/>
                </a:lnTo>
                <a:lnTo>
                  <a:pt x="675132" y="88264"/>
                </a:lnTo>
                <a:lnTo>
                  <a:pt x="673889" y="96764"/>
                </a:lnTo>
                <a:lnTo>
                  <a:pt x="670718" y="103774"/>
                </a:lnTo>
                <a:lnTo>
                  <a:pt x="665595" y="109285"/>
                </a:lnTo>
                <a:lnTo>
                  <a:pt x="658495" y="113284"/>
                </a:lnTo>
                <a:lnTo>
                  <a:pt x="685499" y="113284"/>
                </a:lnTo>
                <a:lnTo>
                  <a:pt x="688721" y="108204"/>
                </a:lnTo>
                <a:lnTo>
                  <a:pt x="690568" y="102139"/>
                </a:lnTo>
                <a:lnTo>
                  <a:pt x="692276" y="96647"/>
                </a:lnTo>
                <a:lnTo>
                  <a:pt x="693063" y="89455"/>
                </a:lnTo>
                <a:lnTo>
                  <a:pt x="693165" y="53339"/>
                </a:lnTo>
                <a:close/>
              </a:path>
              <a:path w="1267460" h="239395">
                <a:moveTo>
                  <a:pt x="863981" y="193929"/>
                </a:moveTo>
                <a:lnTo>
                  <a:pt x="886213" y="232404"/>
                </a:lnTo>
                <a:lnTo>
                  <a:pt x="925576" y="238887"/>
                </a:lnTo>
                <a:lnTo>
                  <a:pt x="934053" y="238648"/>
                </a:lnTo>
                <a:lnTo>
                  <a:pt x="973454" y="224789"/>
                </a:lnTo>
                <a:lnTo>
                  <a:pt x="978153" y="220472"/>
                </a:lnTo>
                <a:lnTo>
                  <a:pt x="981710" y="214375"/>
                </a:lnTo>
                <a:lnTo>
                  <a:pt x="982496" y="212089"/>
                </a:lnTo>
                <a:lnTo>
                  <a:pt x="917066" y="212089"/>
                </a:lnTo>
                <a:lnTo>
                  <a:pt x="911860" y="210947"/>
                </a:lnTo>
                <a:lnTo>
                  <a:pt x="908558" y="208407"/>
                </a:lnTo>
                <a:lnTo>
                  <a:pt x="906145" y="206629"/>
                </a:lnTo>
                <a:lnTo>
                  <a:pt x="904621" y="203454"/>
                </a:lnTo>
                <a:lnTo>
                  <a:pt x="903986" y="198882"/>
                </a:lnTo>
                <a:lnTo>
                  <a:pt x="863981" y="193929"/>
                </a:lnTo>
                <a:close/>
              </a:path>
              <a:path w="1267460" h="239395">
                <a:moveTo>
                  <a:pt x="988187" y="163957"/>
                </a:moveTo>
                <a:lnTo>
                  <a:pt x="953262" y="163957"/>
                </a:lnTo>
                <a:lnTo>
                  <a:pt x="953151" y="192166"/>
                </a:lnTo>
                <a:lnTo>
                  <a:pt x="952753" y="196342"/>
                </a:lnTo>
                <a:lnTo>
                  <a:pt x="951611" y="199262"/>
                </a:lnTo>
                <a:lnTo>
                  <a:pt x="950087" y="203326"/>
                </a:lnTo>
                <a:lnTo>
                  <a:pt x="947801" y="206248"/>
                </a:lnTo>
                <a:lnTo>
                  <a:pt x="944626" y="208025"/>
                </a:lnTo>
                <a:lnTo>
                  <a:pt x="940181" y="210820"/>
                </a:lnTo>
                <a:lnTo>
                  <a:pt x="933323" y="212089"/>
                </a:lnTo>
                <a:lnTo>
                  <a:pt x="982496" y="212089"/>
                </a:lnTo>
                <a:lnTo>
                  <a:pt x="984370" y="206648"/>
                </a:lnTo>
                <a:lnTo>
                  <a:pt x="986043" y="200153"/>
                </a:lnTo>
                <a:lnTo>
                  <a:pt x="987234" y="192166"/>
                </a:lnTo>
                <a:lnTo>
                  <a:pt x="987948" y="182679"/>
                </a:lnTo>
                <a:lnTo>
                  <a:pt x="988152" y="173291"/>
                </a:lnTo>
                <a:lnTo>
                  <a:pt x="988187" y="163957"/>
                </a:lnTo>
                <a:close/>
              </a:path>
              <a:path w="1267460" h="239395">
                <a:moveTo>
                  <a:pt x="915162" y="50292"/>
                </a:moveTo>
                <a:lnTo>
                  <a:pt x="875411" y="67818"/>
                </a:lnTo>
                <a:lnTo>
                  <a:pt x="860409" y="102947"/>
                </a:lnTo>
                <a:lnTo>
                  <a:pt x="859409" y="118618"/>
                </a:lnTo>
                <a:lnTo>
                  <a:pt x="860170" y="131256"/>
                </a:lnTo>
                <a:lnTo>
                  <a:pt x="880082" y="172648"/>
                </a:lnTo>
                <a:lnTo>
                  <a:pt x="913764" y="185293"/>
                </a:lnTo>
                <a:lnTo>
                  <a:pt x="925169" y="183959"/>
                </a:lnTo>
                <a:lnTo>
                  <a:pt x="935561" y="179959"/>
                </a:lnTo>
                <a:lnTo>
                  <a:pt x="944929" y="173291"/>
                </a:lnTo>
                <a:lnTo>
                  <a:pt x="953262" y="163957"/>
                </a:lnTo>
                <a:lnTo>
                  <a:pt x="988187" y="163957"/>
                </a:lnTo>
                <a:lnTo>
                  <a:pt x="988187" y="157099"/>
                </a:lnTo>
                <a:lnTo>
                  <a:pt x="915543" y="157099"/>
                </a:lnTo>
                <a:lnTo>
                  <a:pt x="908812" y="153797"/>
                </a:lnTo>
                <a:lnTo>
                  <a:pt x="895223" y="116586"/>
                </a:lnTo>
                <a:lnTo>
                  <a:pt x="895725" y="107227"/>
                </a:lnTo>
                <a:lnTo>
                  <a:pt x="915670" y="77088"/>
                </a:lnTo>
                <a:lnTo>
                  <a:pt x="988187" y="77088"/>
                </a:lnTo>
                <a:lnTo>
                  <a:pt x="988187" y="71882"/>
                </a:lnTo>
                <a:lnTo>
                  <a:pt x="955548" y="71882"/>
                </a:lnTo>
                <a:lnTo>
                  <a:pt x="947023" y="62454"/>
                </a:lnTo>
                <a:lnTo>
                  <a:pt x="937450" y="55705"/>
                </a:lnTo>
                <a:lnTo>
                  <a:pt x="926830" y="51647"/>
                </a:lnTo>
                <a:lnTo>
                  <a:pt x="915162" y="50292"/>
                </a:lnTo>
                <a:close/>
              </a:path>
              <a:path w="1267460" h="239395">
                <a:moveTo>
                  <a:pt x="988187" y="77088"/>
                </a:moveTo>
                <a:lnTo>
                  <a:pt x="932688" y="77088"/>
                </a:lnTo>
                <a:lnTo>
                  <a:pt x="939800" y="80390"/>
                </a:lnTo>
                <a:lnTo>
                  <a:pt x="945388" y="86995"/>
                </a:lnTo>
                <a:lnTo>
                  <a:pt x="949128" y="92614"/>
                </a:lnTo>
                <a:lnTo>
                  <a:pt x="951785" y="99568"/>
                </a:lnTo>
                <a:lnTo>
                  <a:pt x="953371" y="107854"/>
                </a:lnTo>
                <a:lnTo>
                  <a:pt x="953848" y="116586"/>
                </a:lnTo>
                <a:lnTo>
                  <a:pt x="953828" y="118618"/>
                </a:lnTo>
                <a:lnTo>
                  <a:pt x="939164" y="153797"/>
                </a:lnTo>
                <a:lnTo>
                  <a:pt x="931926" y="157099"/>
                </a:lnTo>
                <a:lnTo>
                  <a:pt x="988187" y="157099"/>
                </a:lnTo>
                <a:lnTo>
                  <a:pt x="988187" y="77088"/>
                </a:lnTo>
                <a:close/>
              </a:path>
              <a:path w="1267460" h="239395">
                <a:moveTo>
                  <a:pt x="988187" y="53339"/>
                </a:moveTo>
                <a:lnTo>
                  <a:pt x="955548" y="53339"/>
                </a:lnTo>
                <a:lnTo>
                  <a:pt x="955548" y="71882"/>
                </a:lnTo>
                <a:lnTo>
                  <a:pt x="988187" y="71882"/>
                </a:lnTo>
                <a:lnTo>
                  <a:pt x="988187" y="53339"/>
                </a:lnTo>
                <a:close/>
              </a:path>
              <a:path w="1267460" h="239395">
                <a:moveTo>
                  <a:pt x="380238" y="53339"/>
                </a:moveTo>
                <a:lnTo>
                  <a:pt x="345313" y="53339"/>
                </a:lnTo>
                <a:lnTo>
                  <a:pt x="345408" y="139701"/>
                </a:lnTo>
                <a:lnTo>
                  <a:pt x="364759" y="182673"/>
                </a:lnTo>
                <a:lnTo>
                  <a:pt x="389127" y="188213"/>
                </a:lnTo>
                <a:lnTo>
                  <a:pt x="402439" y="186805"/>
                </a:lnTo>
                <a:lnTo>
                  <a:pt x="414178" y="182562"/>
                </a:lnTo>
                <a:lnTo>
                  <a:pt x="424346" y="175462"/>
                </a:lnTo>
                <a:lnTo>
                  <a:pt x="432943" y="165481"/>
                </a:lnTo>
                <a:lnTo>
                  <a:pt x="465327" y="165481"/>
                </a:lnTo>
                <a:lnTo>
                  <a:pt x="465327" y="161671"/>
                </a:lnTo>
                <a:lnTo>
                  <a:pt x="396875" y="161671"/>
                </a:lnTo>
                <a:lnTo>
                  <a:pt x="392557" y="160400"/>
                </a:lnTo>
                <a:lnTo>
                  <a:pt x="380296" y="88264"/>
                </a:lnTo>
                <a:lnTo>
                  <a:pt x="380238" y="53339"/>
                </a:lnTo>
                <a:close/>
              </a:path>
              <a:path w="1267460" h="239395">
                <a:moveTo>
                  <a:pt x="465327" y="165481"/>
                </a:moveTo>
                <a:lnTo>
                  <a:pt x="432943" y="165481"/>
                </a:lnTo>
                <a:lnTo>
                  <a:pt x="432943" y="185293"/>
                </a:lnTo>
                <a:lnTo>
                  <a:pt x="465327" y="185293"/>
                </a:lnTo>
                <a:lnTo>
                  <a:pt x="465327" y="165481"/>
                </a:lnTo>
                <a:close/>
              </a:path>
              <a:path w="1267460" h="239395">
                <a:moveTo>
                  <a:pt x="465327" y="53339"/>
                </a:moveTo>
                <a:lnTo>
                  <a:pt x="430402" y="53339"/>
                </a:lnTo>
                <a:lnTo>
                  <a:pt x="430312" y="116070"/>
                </a:lnTo>
                <a:lnTo>
                  <a:pt x="430188" y="122886"/>
                </a:lnTo>
                <a:lnTo>
                  <a:pt x="413258" y="160020"/>
                </a:lnTo>
                <a:lnTo>
                  <a:pt x="407924" y="161671"/>
                </a:lnTo>
                <a:lnTo>
                  <a:pt x="465327" y="161671"/>
                </a:lnTo>
                <a:lnTo>
                  <a:pt x="465327" y="132334"/>
                </a:lnTo>
                <a:lnTo>
                  <a:pt x="476166" y="130073"/>
                </a:lnTo>
                <a:lnTo>
                  <a:pt x="485457" y="126920"/>
                </a:lnTo>
                <a:lnTo>
                  <a:pt x="493224" y="122886"/>
                </a:lnTo>
                <a:lnTo>
                  <a:pt x="499166" y="118237"/>
                </a:lnTo>
                <a:lnTo>
                  <a:pt x="465327" y="118237"/>
                </a:lnTo>
                <a:lnTo>
                  <a:pt x="465327" y="53339"/>
                </a:lnTo>
                <a:close/>
              </a:path>
              <a:path w="1267460" h="239395">
                <a:moveTo>
                  <a:pt x="512063" y="53339"/>
                </a:moveTo>
                <a:lnTo>
                  <a:pt x="477138" y="53339"/>
                </a:lnTo>
                <a:lnTo>
                  <a:pt x="477138" y="88264"/>
                </a:lnTo>
                <a:lnTo>
                  <a:pt x="494029" y="88264"/>
                </a:lnTo>
                <a:lnTo>
                  <a:pt x="493902" y="95758"/>
                </a:lnTo>
                <a:lnTo>
                  <a:pt x="465327" y="118237"/>
                </a:lnTo>
                <a:lnTo>
                  <a:pt x="499166" y="118237"/>
                </a:lnTo>
                <a:lnTo>
                  <a:pt x="499490" y="117983"/>
                </a:lnTo>
                <a:lnTo>
                  <a:pt x="504316" y="113411"/>
                </a:lnTo>
                <a:lnTo>
                  <a:pt x="507619" y="108204"/>
                </a:lnTo>
                <a:lnTo>
                  <a:pt x="509397" y="102362"/>
                </a:lnTo>
                <a:lnTo>
                  <a:pt x="511175" y="96647"/>
                </a:lnTo>
                <a:lnTo>
                  <a:pt x="512063" y="88519"/>
                </a:lnTo>
                <a:lnTo>
                  <a:pt x="512063" y="53339"/>
                </a:lnTo>
                <a:close/>
              </a:path>
              <a:path w="1267460" h="239395">
                <a:moveTo>
                  <a:pt x="743965" y="53339"/>
                </a:moveTo>
                <a:lnTo>
                  <a:pt x="711581" y="53339"/>
                </a:lnTo>
                <a:lnTo>
                  <a:pt x="711581" y="185293"/>
                </a:lnTo>
                <a:lnTo>
                  <a:pt x="746506" y="185293"/>
                </a:lnTo>
                <a:lnTo>
                  <a:pt x="746628" y="117983"/>
                </a:lnTo>
                <a:lnTo>
                  <a:pt x="746672" y="115306"/>
                </a:lnTo>
                <a:lnTo>
                  <a:pt x="763904" y="78739"/>
                </a:lnTo>
                <a:lnTo>
                  <a:pt x="769238" y="77088"/>
                </a:lnTo>
                <a:lnTo>
                  <a:pt x="829324" y="77088"/>
                </a:lnTo>
                <a:lnTo>
                  <a:pt x="828675" y="74295"/>
                </a:lnTo>
                <a:lnTo>
                  <a:pt x="827892" y="72644"/>
                </a:lnTo>
                <a:lnTo>
                  <a:pt x="743965" y="72644"/>
                </a:lnTo>
                <a:lnTo>
                  <a:pt x="743965" y="53339"/>
                </a:lnTo>
                <a:close/>
              </a:path>
              <a:path w="1267460" h="239395">
                <a:moveTo>
                  <a:pt x="829324" y="77088"/>
                </a:moveTo>
                <a:lnTo>
                  <a:pt x="780034" y="77088"/>
                </a:lnTo>
                <a:lnTo>
                  <a:pt x="784098" y="78232"/>
                </a:lnTo>
                <a:lnTo>
                  <a:pt x="787400" y="80518"/>
                </a:lnTo>
                <a:lnTo>
                  <a:pt x="796925" y="185293"/>
                </a:lnTo>
                <a:lnTo>
                  <a:pt x="831850" y="185293"/>
                </a:lnTo>
                <a:lnTo>
                  <a:pt x="831850" y="93090"/>
                </a:lnTo>
                <a:lnTo>
                  <a:pt x="831214" y="85217"/>
                </a:lnTo>
                <a:lnTo>
                  <a:pt x="829324" y="77088"/>
                </a:lnTo>
                <a:close/>
              </a:path>
              <a:path w="1267460" h="239395">
                <a:moveTo>
                  <a:pt x="795147" y="50292"/>
                </a:moveTo>
                <a:lnTo>
                  <a:pt x="787526" y="50292"/>
                </a:lnTo>
                <a:lnTo>
                  <a:pt x="774952" y="51694"/>
                </a:lnTo>
                <a:lnTo>
                  <a:pt x="763508" y="55895"/>
                </a:lnTo>
                <a:lnTo>
                  <a:pt x="753183" y="62882"/>
                </a:lnTo>
                <a:lnTo>
                  <a:pt x="743965" y="72644"/>
                </a:lnTo>
                <a:lnTo>
                  <a:pt x="827892" y="72644"/>
                </a:lnTo>
                <a:lnTo>
                  <a:pt x="795147" y="50292"/>
                </a:lnTo>
                <a:close/>
              </a:path>
              <a:path w="1267460" h="239395">
                <a:moveTo>
                  <a:pt x="1267460" y="3048"/>
                </a:moveTo>
                <a:lnTo>
                  <a:pt x="1230629" y="3048"/>
                </a:lnTo>
                <a:lnTo>
                  <a:pt x="1230629" y="185293"/>
                </a:lnTo>
                <a:lnTo>
                  <a:pt x="1267460" y="185293"/>
                </a:lnTo>
                <a:lnTo>
                  <a:pt x="1267460" y="3048"/>
                </a:lnTo>
                <a:close/>
              </a:path>
              <a:path w="1267460" h="239395">
                <a:moveTo>
                  <a:pt x="1197356" y="3048"/>
                </a:moveTo>
                <a:lnTo>
                  <a:pt x="1160526" y="3048"/>
                </a:lnTo>
                <a:lnTo>
                  <a:pt x="1160526" y="185293"/>
                </a:lnTo>
                <a:lnTo>
                  <a:pt x="1197356" y="185293"/>
                </a:lnTo>
                <a:lnTo>
                  <a:pt x="1197356" y="3048"/>
                </a:lnTo>
                <a:close/>
              </a:path>
              <a:path w="1267460" h="239395">
                <a:moveTo>
                  <a:pt x="1127252" y="3048"/>
                </a:moveTo>
                <a:lnTo>
                  <a:pt x="1090422" y="3048"/>
                </a:lnTo>
                <a:lnTo>
                  <a:pt x="1090422" y="185293"/>
                </a:lnTo>
                <a:lnTo>
                  <a:pt x="1127252" y="185293"/>
                </a:lnTo>
                <a:lnTo>
                  <a:pt x="1127252" y="3048"/>
                </a:lnTo>
                <a:close/>
              </a:path>
              <a:path w="1267460" h="239395">
                <a:moveTo>
                  <a:pt x="225425" y="3048"/>
                </a:moveTo>
                <a:lnTo>
                  <a:pt x="190500" y="3048"/>
                </a:lnTo>
                <a:lnTo>
                  <a:pt x="190500" y="185293"/>
                </a:lnTo>
                <a:lnTo>
                  <a:pt x="225425" y="185293"/>
                </a:lnTo>
                <a:lnTo>
                  <a:pt x="225425" y="108076"/>
                </a:lnTo>
                <a:lnTo>
                  <a:pt x="226440" y="99695"/>
                </a:lnTo>
                <a:lnTo>
                  <a:pt x="228600" y="93980"/>
                </a:lnTo>
                <a:lnTo>
                  <a:pt x="230632" y="88392"/>
                </a:lnTo>
                <a:lnTo>
                  <a:pt x="234061" y="84074"/>
                </a:lnTo>
                <a:lnTo>
                  <a:pt x="238633" y="81280"/>
                </a:lnTo>
                <a:lnTo>
                  <a:pt x="243077" y="78486"/>
                </a:lnTo>
                <a:lnTo>
                  <a:pt x="248285" y="77088"/>
                </a:lnTo>
                <a:lnTo>
                  <a:pt x="307824" y="77088"/>
                </a:lnTo>
                <a:lnTo>
                  <a:pt x="307594" y="76073"/>
                </a:lnTo>
                <a:lnTo>
                  <a:pt x="305435" y="70865"/>
                </a:lnTo>
                <a:lnTo>
                  <a:pt x="304884" y="70104"/>
                </a:lnTo>
                <a:lnTo>
                  <a:pt x="225425" y="70104"/>
                </a:lnTo>
                <a:lnTo>
                  <a:pt x="225425" y="3048"/>
                </a:lnTo>
                <a:close/>
              </a:path>
              <a:path w="1267460" h="239395">
                <a:moveTo>
                  <a:pt x="307824" y="77088"/>
                </a:moveTo>
                <a:lnTo>
                  <a:pt x="259207" y="77088"/>
                </a:lnTo>
                <a:lnTo>
                  <a:pt x="263398" y="78105"/>
                </a:lnTo>
                <a:lnTo>
                  <a:pt x="266700" y="80390"/>
                </a:lnTo>
                <a:lnTo>
                  <a:pt x="275716" y="185293"/>
                </a:lnTo>
                <a:lnTo>
                  <a:pt x="310641" y="185293"/>
                </a:lnTo>
                <a:lnTo>
                  <a:pt x="310524" y="99538"/>
                </a:lnTo>
                <a:lnTo>
                  <a:pt x="310181" y="92408"/>
                </a:lnTo>
                <a:lnTo>
                  <a:pt x="309624" y="86445"/>
                </a:lnTo>
                <a:lnTo>
                  <a:pt x="308863" y="81661"/>
                </a:lnTo>
                <a:lnTo>
                  <a:pt x="307824" y="77088"/>
                </a:lnTo>
                <a:close/>
              </a:path>
              <a:path w="1267460" h="239395">
                <a:moveTo>
                  <a:pt x="273812" y="50292"/>
                </a:moveTo>
                <a:lnTo>
                  <a:pt x="265811" y="50292"/>
                </a:lnTo>
                <a:lnTo>
                  <a:pt x="254500" y="51530"/>
                </a:lnTo>
                <a:lnTo>
                  <a:pt x="243998" y="55245"/>
                </a:lnTo>
                <a:lnTo>
                  <a:pt x="234307" y="61436"/>
                </a:lnTo>
                <a:lnTo>
                  <a:pt x="225425" y="70104"/>
                </a:lnTo>
                <a:lnTo>
                  <a:pt x="304884" y="70104"/>
                </a:lnTo>
                <a:lnTo>
                  <a:pt x="302133" y="66294"/>
                </a:lnTo>
                <a:lnTo>
                  <a:pt x="298831" y="61595"/>
                </a:lnTo>
                <a:lnTo>
                  <a:pt x="294004" y="57785"/>
                </a:lnTo>
                <a:lnTo>
                  <a:pt x="287527" y="54863"/>
                </a:lnTo>
                <a:lnTo>
                  <a:pt x="281050" y="51815"/>
                </a:lnTo>
                <a:lnTo>
                  <a:pt x="273812" y="50292"/>
                </a:lnTo>
                <a:close/>
              </a:path>
              <a:path w="1267460" h="239395">
                <a:moveTo>
                  <a:pt x="85216" y="0"/>
                </a:moveTo>
                <a:lnTo>
                  <a:pt x="36139" y="14144"/>
                </a:lnTo>
                <a:lnTo>
                  <a:pt x="5889" y="55403"/>
                </a:lnTo>
                <a:lnTo>
                  <a:pt x="0" y="95758"/>
                </a:lnTo>
                <a:lnTo>
                  <a:pt x="1454" y="116141"/>
                </a:lnTo>
                <a:lnTo>
                  <a:pt x="23368" y="163575"/>
                </a:lnTo>
                <a:lnTo>
                  <a:pt x="65694" y="186793"/>
                </a:lnTo>
                <a:lnTo>
                  <a:pt x="83058" y="188340"/>
                </a:lnTo>
                <a:lnTo>
                  <a:pt x="97083" y="187436"/>
                </a:lnTo>
                <a:lnTo>
                  <a:pt x="140281" y="165671"/>
                </a:lnTo>
                <a:lnTo>
                  <a:pt x="146715" y="156972"/>
                </a:lnTo>
                <a:lnTo>
                  <a:pt x="82676" y="156972"/>
                </a:lnTo>
                <a:lnTo>
                  <a:pt x="73152" y="156045"/>
                </a:lnTo>
                <a:lnTo>
                  <a:pt x="40973" y="122618"/>
                </a:lnTo>
                <a:lnTo>
                  <a:pt x="37846" y="93090"/>
                </a:lnTo>
                <a:lnTo>
                  <a:pt x="38633" y="77924"/>
                </a:lnTo>
                <a:lnTo>
                  <a:pt x="57337" y="39624"/>
                </a:lnTo>
                <a:lnTo>
                  <a:pt x="83438" y="31496"/>
                </a:lnTo>
                <a:lnTo>
                  <a:pt x="148795" y="31496"/>
                </a:lnTo>
                <a:lnTo>
                  <a:pt x="145383" y="26265"/>
                </a:lnTo>
                <a:lnTo>
                  <a:pt x="139573" y="19812"/>
                </a:lnTo>
                <a:lnTo>
                  <a:pt x="128329" y="11144"/>
                </a:lnTo>
                <a:lnTo>
                  <a:pt x="115538" y="4953"/>
                </a:lnTo>
                <a:lnTo>
                  <a:pt x="101175" y="1238"/>
                </a:lnTo>
                <a:lnTo>
                  <a:pt x="85216" y="0"/>
                </a:lnTo>
                <a:close/>
              </a:path>
              <a:path w="1267460" h="239395">
                <a:moveTo>
                  <a:pt x="123062" y="118363"/>
                </a:moveTo>
                <a:lnTo>
                  <a:pt x="102322" y="151721"/>
                </a:lnTo>
                <a:lnTo>
                  <a:pt x="82676" y="156972"/>
                </a:lnTo>
                <a:lnTo>
                  <a:pt x="146715" y="156972"/>
                </a:lnTo>
                <a:lnTo>
                  <a:pt x="147748" y="155575"/>
                </a:lnTo>
                <a:lnTo>
                  <a:pt x="153858" y="143573"/>
                </a:lnTo>
                <a:lnTo>
                  <a:pt x="158623" y="129667"/>
                </a:lnTo>
                <a:lnTo>
                  <a:pt x="123062" y="118363"/>
                </a:lnTo>
                <a:close/>
              </a:path>
              <a:path w="1267460" h="239395">
                <a:moveTo>
                  <a:pt x="148795" y="31496"/>
                </a:moveTo>
                <a:lnTo>
                  <a:pt x="83438" y="31496"/>
                </a:lnTo>
                <a:lnTo>
                  <a:pt x="90435" y="31998"/>
                </a:lnTo>
                <a:lnTo>
                  <a:pt x="96932" y="33512"/>
                </a:lnTo>
                <a:lnTo>
                  <a:pt x="121793" y="61975"/>
                </a:lnTo>
                <a:lnTo>
                  <a:pt x="158241" y="53339"/>
                </a:lnTo>
                <a:lnTo>
                  <a:pt x="154717" y="43029"/>
                </a:lnTo>
                <a:lnTo>
                  <a:pt x="150431" y="34004"/>
                </a:lnTo>
                <a:lnTo>
                  <a:pt x="148795" y="31496"/>
                </a:lnTo>
                <a:close/>
              </a:path>
            </a:pathLst>
          </a:custGeom>
          <a:solidFill>
            <a:srgbClr val="FFEF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538639" y="396747"/>
            <a:ext cx="1299298" cy="270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542276" y="227075"/>
            <a:ext cx="1240535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824728" y="1862327"/>
            <a:ext cx="3319272" cy="24170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019800" y="2057400"/>
            <a:ext cx="2743200" cy="1828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85928" y="1786127"/>
            <a:ext cx="3080004" cy="2417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81000" y="1981200"/>
            <a:ext cx="2492248" cy="18288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852927" y="1862327"/>
            <a:ext cx="3407664" cy="24170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048000" y="2057400"/>
            <a:ext cx="2819400" cy="18288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89559" y="5932930"/>
            <a:ext cx="2621280" cy="9250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04800" y="4267200"/>
            <a:ext cx="2590800" cy="1676400"/>
          </a:xfrm>
          <a:custGeom>
            <a:avLst/>
            <a:gdLst/>
            <a:ahLst/>
            <a:cxnLst/>
            <a:rect l="l" t="t" r="r" b="b"/>
            <a:pathLst>
              <a:path w="2590800" h="1676400">
                <a:moveTo>
                  <a:pt x="2446782" y="0"/>
                </a:moveTo>
                <a:lnTo>
                  <a:pt x="144068" y="0"/>
                </a:lnTo>
                <a:lnTo>
                  <a:pt x="98532" y="7345"/>
                </a:lnTo>
                <a:lnTo>
                  <a:pt x="58984" y="27797"/>
                </a:lnTo>
                <a:lnTo>
                  <a:pt x="27797" y="58978"/>
                </a:lnTo>
                <a:lnTo>
                  <a:pt x="7344" y="98511"/>
                </a:lnTo>
                <a:lnTo>
                  <a:pt x="0" y="144018"/>
                </a:lnTo>
                <a:lnTo>
                  <a:pt x="0" y="1532331"/>
                </a:lnTo>
                <a:lnTo>
                  <a:pt x="7344" y="1577867"/>
                </a:lnTo>
                <a:lnTo>
                  <a:pt x="27797" y="1617415"/>
                </a:lnTo>
                <a:lnTo>
                  <a:pt x="58984" y="1648602"/>
                </a:lnTo>
                <a:lnTo>
                  <a:pt x="98532" y="1669055"/>
                </a:lnTo>
                <a:lnTo>
                  <a:pt x="144068" y="1676400"/>
                </a:lnTo>
                <a:lnTo>
                  <a:pt x="2446782" y="1676400"/>
                </a:lnTo>
                <a:lnTo>
                  <a:pt x="2492288" y="1669055"/>
                </a:lnTo>
                <a:lnTo>
                  <a:pt x="2531821" y="1648602"/>
                </a:lnTo>
                <a:lnTo>
                  <a:pt x="2563002" y="1617415"/>
                </a:lnTo>
                <a:lnTo>
                  <a:pt x="2583454" y="1577867"/>
                </a:lnTo>
                <a:lnTo>
                  <a:pt x="2590800" y="1532331"/>
                </a:lnTo>
                <a:lnTo>
                  <a:pt x="2590800" y="144018"/>
                </a:lnTo>
                <a:lnTo>
                  <a:pt x="2583454" y="98511"/>
                </a:lnTo>
                <a:lnTo>
                  <a:pt x="2563002" y="58978"/>
                </a:lnTo>
                <a:lnTo>
                  <a:pt x="2531821" y="27797"/>
                </a:lnTo>
                <a:lnTo>
                  <a:pt x="2492288" y="7345"/>
                </a:lnTo>
                <a:lnTo>
                  <a:pt x="244678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04800" y="4267200"/>
            <a:ext cx="2590800" cy="16764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032760" y="6028942"/>
            <a:ext cx="2849880" cy="8290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048000" y="4267200"/>
            <a:ext cx="2819400" cy="1771650"/>
          </a:xfrm>
          <a:custGeom>
            <a:avLst/>
            <a:gdLst/>
            <a:ahLst/>
            <a:cxnLst/>
            <a:rect l="l" t="t" r="r" b="b"/>
            <a:pathLst>
              <a:path w="2819400" h="1771650">
                <a:moveTo>
                  <a:pt x="2667127" y="0"/>
                </a:moveTo>
                <a:lnTo>
                  <a:pt x="152273" y="0"/>
                </a:lnTo>
                <a:lnTo>
                  <a:pt x="104152" y="7765"/>
                </a:lnTo>
                <a:lnTo>
                  <a:pt x="62352" y="29386"/>
                </a:lnTo>
                <a:lnTo>
                  <a:pt x="29386" y="62352"/>
                </a:lnTo>
                <a:lnTo>
                  <a:pt x="7765" y="104152"/>
                </a:lnTo>
                <a:lnTo>
                  <a:pt x="0" y="152273"/>
                </a:lnTo>
                <a:lnTo>
                  <a:pt x="0" y="1619389"/>
                </a:lnTo>
                <a:lnTo>
                  <a:pt x="7765" y="1667514"/>
                </a:lnTo>
                <a:lnTo>
                  <a:pt x="29386" y="1709310"/>
                </a:lnTo>
                <a:lnTo>
                  <a:pt x="62352" y="1742271"/>
                </a:lnTo>
                <a:lnTo>
                  <a:pt x="104152" y="1763887"/>
                </a:lnTo>
                <a:lnTo>
                  <a:pt x="152273" y="1771650"/>
                </a:lnTo>
                <a:lnTo>
                  <a:pt x="2667127" y="1771650"/>
                </a:lnTo>
                <a:lnTo>
                  <a:pt x="2715247" y="1763887"/>
                </a:lnTo>
                <a:lnTo>
                  <a:pt x="2757047" y="1742271"/>
                </a:lnTo>
                <a:lnTo>
                  <a:pt x="2790013" y="1709310"/>
                </a:lnTo>
                <a:lnTo>
                  <a:pt x="2811634" y="1667514"/>
                </a:lnTo>
                <a:lnTo>
                  <a:pt x="2819400" y="1619389"/>
                </a:lnTo>
                <a:lnTo>
                  <a:pt x="2819400" y="152273"/>
                </a:lnTo>
                <a:lnTo>
                  <a:pt x="2811634" y="104152"/>
                </a:lnTo>
                <a:lnTo>
                  <a:pt x="2790013" y="62352"/>
                </a:lnTo>
                <a:lnTo>
                  <a:pt x="2757047" y="29386"/>
                </a:lnTo>
                <a:lnTo>
                  <a:pt x="2715247" y="7765"/>
                </a:lnTo>
                <a:lnTo>
                  <a:pt x="2667127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048000" y="4267200"/>
            <a:ext cx="2819400" cy="17716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004559" y="6009130"/>
            <a:ext cx="2773680" cy="84886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019800" y="4267200"/>
            <a:ext cx="2743200" cy="1752600"/>
          </a:xfrm>
          <a:custGeom>
            <a:avLst/>
            <a:gdLst/>
            <a:ahLst/>
            <a:cxnLst/>
            <a:rect l="l" t="t" r="r" b="b"/>
            <a:pathLst>
              <a:path w="2743200" h="1752600">
                <a:moveTo>
                  <a:pt x="2592578" y="0"/>
                </a:moveTo>
                <a:lnTo>
                  <a:pt x="150622" y="0"/>
                </a:lnTo>
                <a:lnTo>
                  <a:pt x="103014" y="7678"/>
                </a:lnTo>
                <a:lnTo>
                  <a:pt x="61667" y="29061"/>
                </a:lnTo>
                <a:lnTo>
                  <a:pt x="29061" y="61667"/>
                </a:lnTo>
                <a:lnTo>
                  <a:pt x="7678" y="103014"/>
                </a:lnTo>
                <a:lnTo>
                  <a:pt x="0" y="150622"/>
                </a:lnTo>
                <a:lnTo>
                  <a:pt x="0" y="1601978"/>
                </a:lnTo>
                <a:lnTo>
                  <a:pt x="7678" y="1649585"/>
                </a:lnTo>
                <a:lnTo>
                  <a:pt x="29061" y="1690932"/>
                </a:lnTo>
                <a:lnTo>
                  <a:pt x="61667" y="1723538"/>
                </a:lnTo>
                <a:lnTo>
                  <a:pt x="103014" y="1744921"/>
                </a:lnTo>
                <a:lnTo>
                  <a:pt x="150622" y="1752600"/>
                </a:lnTo>
                <a:lnTo>
                  <a:pt x="2592578" y="1752600"/>
                </a:lnTo>
                <a:lnTo>
                  <a:pt x="2640185" y="1744921"/>
                </a:lnTo>
                <a:lnTo>
                  <a:pt x="2681532" y="1723538"/>
                </a:lnTo>
                <a:lnTo>
                  <a:pt x="2714138" y="1690932"/>
                </a:lnTo>
                <a:lnTo>
                  <a:pt x="2735521" y="1649585"/>
                </a:lnTo>
                <a:lnTo>
                  <a:pt x="2743200" y="1601978"/>
                </a:lnTo>
                <a:lnTo>
                  <a:pt x="2743200" y="150622"/>
                </a:lnTo>
                <a:lnTo>
                  <a:pt x="2735521" y="103014"/>
                </a:lnTo>
                <a:lnTo>
                  <a:pt x="2714138" y="61667"/>
                </a:lnTo>
                <a:lnTo>
                  <a:pt x="2681532" y="29061"/>
                </a:lnTo>
                <a:lnTo>
                  <a:pt x="2640185" y="7678"/>
                </a:lnTo>
                <a:lnTo>
                  <a:pt x="2592578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019800" y="4267200"/>
            <a:ext cx="2743200" cy="17526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55676" y="227075"/>
            <a:ext cx="1069848" cy="54406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983735" y="6318503"/>
            <a:ext cx="1405127" cy="39623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4800" y="1219200"/>
            <a:ext cx="4603115" cy="313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6225" y="1190625"/>
            <a:ext cx="4660265" cy="3194050"/>
          </a:xfrm>
          <a:custGeom>
            <a:avLst/>
            <a:gdLst/>
            <a:ahLst/>
            <a:cxnLst/>
            <a:rect l="l" t="t" r="r" b="b"/>
            <a:pathLst>
              <a:path w="4660265" h="3194050">
                <a:moveTo>
                  <a:pt x="0" y="3194050"/>
                </a:moveTo>
                <a:lnTo>
                  <a:pt x="4660265" y="3194050"/>
                </a:lnTo>
                <a:lnTo>
                  <a:pt x="4660265" y="0"/>
                </a:lnTo>
                <a:lnTo>
                  <a:pt x="0" y="0"/>
                </a:lnTo>
                <a:lnTo>
                  <a:pt x="0" y="3194050"/>
                </a:lnTo>
                <a:close/>
              </a:path>
            </a:pathLst>
          </a:custGeom>
          <a:ln w="5715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49901" y="1181100"/>
            <a:ext cx="3849624" cy="3155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21326" y="1152525"/>
            <a:ext cx="3907154" cy="3213100"/>
          </a:xfrm>
          <a:custGeom>
            <a:avLst/>
            <a:gdLst/>
            <a:ahLst/>
            <a:cxnLst/>
            <a:rect l="l" t="t" r="r" b="b"/>
            <a:pathLst>
              <a:path w="3907154" h="3213100">
                <a:moveTo>
                  <a:pt x="0" y="3213100"/>
                </a:moveTo>
                <a:lnTo>
                  <a:pt x="3906774" y="3213100"/>
                </a:lnTo>
                <a:lnTo>
                  <a:pt x="3906774" y="0"/>
                </a:lnTo>
                <a:lnTo>
                  <a:pt x="0" y="0"/>
                </a:lnTo>
                <a:lnTo>
                  <a:pt x="0" y="3213100"/>
                </a:lnTo>
                <a:close/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7427" y="3464052"/>
            <a:ext cx="1571244" cy="13822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49452" y="3768852"/>
            <a:ext cx="1249680" cy="839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9150" y="3505200"/>
            <a:ext cx="1447800" cy="1259205"/>
          </a:xfrm>
          <a:custGeom>
            <a:avLst/>
            <a:gdLst/>
            <a:ahLst/>
            <a:cxnLst/>
            <a:rect l="l" t="t" r="r" b="b"/>
            <a:pathLst>
              <a:path w="1447800" h="1259204">
                <a:moveTo>
                  <a:pt x="723900" y="0"/>
                </a:moveTo>
                <a:lnTo>
                  <a:pt x="672202" y="1580"/>
                </a:lnTo>
                <a:lnTo>
                  <a:pt x="621485" y="6250"/>
                </a:lnTo>
                <a:lnTo>
                  <a:pt x="571872" y="13904"/>
                </a:lnTo>
                <a:lnTo>
                  <a:pt x="523485" y="24434"/>
                </a:lnTo>
                <a:lnTo>
                  <a:pt x="476446" y="37735"/>
                </a:lnTo>
                <a:lnTo>
                  <a:pt x="430879" y="53699"/>
                </a:lnTo>
                <a:lnTo>
                  <a:pt x="386905" y="72220"/>
                </a:lnTo>
                <a:lnTo>
                  <a:pt x="344647" y="93193"/>
                </a:lnTo>
                <a:lnTo>
                  <a:pt x="304227" y="116509"/>
                </a:lnTo>
                <a:lnTo>
                  <a:pt x="265769" y="142063"/>
                </a:lnTo>
                <a:lnTo>
                  <a:pt x="229394" y="169748"/>
                </a:lnTo>
                <a:lnTo>
                  <a:pt x="195225" y="199457"/>
                </a:lnTo>
                <a:lnTo>
                  <a:pt x="163385" y="231084"/>
                </a:lnTo>
                <a:lnTo>
                  <a:pt x="133995" y="264523"/>
                </a:lnTo>
                <a:lnTo>
                  <a:pt x="107179" y="299667"/>
                </a:lnTo>
                <a:lnTo>
                  <a:pt x="83059" y="336409"/>
                </a:lnTo>
                <a:lnTo>
                  <a:pt x="61758" y="374643"/>
                </a:lnTo>
                <a:lnTo>
                  <a:pt x="43398" y="414263"/>
                </a:lnTo>
                <a:lnTo>
                  <a:pt x="28101" y="455161"/>
                </a:lnTo>
                <a:lnTo>
                  <a:pt x="15990" y="497232"/>
                </a:lnTo>
                <a:lnTo>
                  <a:pt x="7188" y="540368"/>
                </a:lnTo>
                <a:lnTo>
                  <a:pt x="1817" y="584463"/>
                </a:lnTo>
                <a:lnTo>
                  <a:pt x="0" y="629412"/>
                </a:lnTo>
                <a:lnTo>
                  <a:pt x="1817" y="674375"/>
                </a:lnTo>
                <a:lnTo>
                  <a:pt x="7188" y="718483"/>
                </a:lnTo>
                <a:lnTo>
                  <a:pt x="15990" y="761629"/>
                </a:lnTo>
                <a:lnTo>
                  <a:pt x="28101" y="803707"/>
                </a:lnTo>
                <a:lnTo>
                  <a:pt x="43398" y="844611"/>
                </a:lnTo>
                <a:lnTo>
                  <a:pt x="61758" y="884234"/>
                </a:lnTo>
                <a:lnTo>
                  <a:pt x="83059" y="922470"/>
                </a:lnTo>
                <a:lnTo>
                  <a:pt x="107179" y="959212"/>
                </a:lnTo>
                <a:lnTo>
                  <a:pt x="133995" y="994355"/>
                </a:lnTo>
                <a:lnTo>
                  <a:pt x="163385" y="1027792"/>
                </a:lnTo>
                <a:lnTo>
                  <a:pt x="195225" y="1059416"/>
                </a:lnTo>
                <a:lnTo>
                  <a:pt x="229394" y="1089121"/>
                </a:lnTo>
                <a:lnTo>
                  <a:pt x="265769" y="1116801"/>
                </a:lnTo>
                <a:lnTo>
                  <a:pt x="304227" y="1142350"/>
                </a:lnTo>
                <a:lnTo>
                  <a:pt x="344647" y="1165660"/>
                </a:lnTo>
                <a:lnTo>
                  <a:pt x="386905" y="1186627"/>
                </a:lnTo>
                <a:lnTo>
                  <a:pt x="430879" y="1205143"/>
                </a:lnTo>
                <a:lnTo>
                  <a:pt x="476446" y="1221102"/>
                </a:lnTo>
                <a:lnTo>
                  <a:pt x="523485" y="1234398"/>
                </a:lnTo>
                <a:lnTo>
                  <a:pt x="571872" y="1244925"/>
                </a:lnTo>
                <a:lnTo>
                  <a:pt x="621485" y="1252575"/>
                </a:lnTo>
                <a:lnTo>
                  <a:pt x="672202" y="1257244"/>
                </a:lnTo>
                <a:lnTo>
                  <a:pt x="723900" y="1258824"/>
                </a:lnTo>
                <a:lnTo>
                  <a:pt x="775597" y="1257244"/>
                </a:lnTo>
                <a:lnTo>
                  <a:pt x="826314" y="1252575"/>
                </a:lnTo>
                <a:lnTo>
                  <a:pt x="875927" y="1244925"/>
                </a:lnTo>
                <a:lnTo>
                  <a:pt x="924314" y="1234398"/>
                </a:lnTo>
                <a:lnTo>
                  <a:pt x="971353" y="1221102"/>
                </a:lnTo>
                <a:lnTo>
                  <a:pt x="1016920" y="1205143"/>
                </a:lnTo>
                <a:lnTo>
                  <a:pt x="1060894" y="1186627"/>
                </a:lnTo>
                <a:lnTo>
                  <a:pt x="1103152" y="1165660"/>
                </a:lnTo>
                <a:lnTo>
                  <a:pt x="1143572" y="1142350"/>
                </a:lnTo>
                <a:lnTo>
                  <a:pt x="1182030" y="1116801"/>
                </a:lnTo>
                <a:lnTo>
                  <a:pt x="1218405" y="1089121"/>
                </a:lnTo>
                <a:lnTo>
                  <a:pt x="1252574" y="1059416"/>
                </a:lnTo>
                <a:lnTo>
                  <a:pt x="1284414" y="1027792"/>
                </a:lnTo>
                <a:lnTo>
                  <a:pt x="1313804" y="994355"/>
                </a:lnTo>
                <a:lnTo>
                  <a:pt x="1340620" y="959212"/>
                </a:lnTo>
                <a:lnTo>
                  <a:pt x="1364740" y="922470"/>
                </a:lnTo>
                <a:lnTo>
                  <a:pt x="1386041" y="884234"/>
                </a:lnTo>
                <a:lnTo>
                  <a:pt x="1404401" y="844611"/>
                </a:lnTo>
                <a:lnTo>
                  <a:pt x="1419698" y="803707"/>
                </a:lnTo>
                <a:lnTo>
                  <a:pt x="1431809" y="761629"/>
                </a:lnTo>
                <a:lnTo>
                  <a:pt x="1440611" y="718483"/>
                </a:lnTo>
                <a:lnTo>
                  <a:pt x="1445982" y="674375"/>
                </a:lnTo>
                <a:lnTo>
                  <a:pt x="1447800" y="629412"/>
                </a:lnTo>
                <a:lnTo>
                  <a:pt x="1445982" y="584463"/>
                </a:lnTo>
                <a:lnTo>
                  <a:pt x="1440611" y="540368"/>
                </a:lnTo>
                <a:lnTo>
                  <a:pt x="1431809" y="497232"/>
                </a:lnTo>
                <a:lnTo>
                  <a:pt x="1419698" y="455161"/>
                </a:lnTo>
                <a:lnTo>
                  <a:pt x="1404401" y="414263"/>
                </a:lnTo>
                <a:lnTo>
                  <a:pt x="1386041" y="374643"/>
                </a:lnTo>
                <a:lnTo>
                  <a:pt x="1364740" y="336409"/>
                </a:lnTo>
                <a:lnTo>
                  <a:pt x="1340620" y="299667"/>
                </a:lnTo>
                <a:lnTo>
                  <a:pt x="1313804" y="264523"/>
                </a:lnTo>
                <a:lnTo>
                  <a:pt x="1284414" y="231084"/>
                </a:lnTo>
                <a:lnTo>
                  <a:pt x="1252574" y="199457"/>
                </a:lnTo>
                <a:lnTo>
                  <a:pt x="1218405" y="169748"/>
                </a:lnTo>
                <a:lnTo>
                  <a:pt x="1182030" y="142063"/>
                </a:lnTo>
                <a:lnTo>
                  <a:pt x="1143572" y="116509"/>
                </a:lnTo>
                <a:lnTo>
                  <a:pt x="1103152" y="93193"/>
                </a:lnTo>
                <a:lnTo>
                  <a:pt x="1060894" y="72220"/>
                </a:lnTo>
                <a:lnTo>
                  <a:pt x="1016920" y="53699"/>
                </a:lnTo>
                <a:lnTo>
                  <a:pt x="971353" y="37735"/>
                </a:lnTo>
                <a:lnTo>
                  <a:pt x="924314" y="24434"/>
                </a:lnTo>
                <a:lnTo>
                  <a:pt x="875927" y="13904"/>
                </a:lnTo>
                <a:lnTo>
                  <a:pt x="826314" y="6250"/>
                </a:lnTo>
                <a:lnTo>
                  <a:pt x="775597" y="158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9150" y="3505200"/>
            <a:ext cx="1447800" cy="1259205"/>
          </a:xfrm>
          <a:custGeom>
            <a:avLst/>
            <a:gdLst/>
            <a:ahLst/>
            <a:cxnLst/>
            <a:rect l="l" t="t" r="r" b="b"/>
            <a:pathLst>
              <a:path w="1447800" h="1259204">
                <a:moveTo>
                  <a:pt x="0" y="629412"/>
                </a:moveTo>
                <a:lnTo>
                  <a:pt x="1817" y="584463"/>
                </a:lnTo>
                <a:lnTo>
                  <a:pt x="7188" y="540368"/>
                </a:lnTo>
                <a:lnTo>
                  <a:pt x="15990" y="497232"/>
                </a:lnTo>
                <a:lnTo>
                  <a:pt x="28101" y="455161"/>
                </a:lnTo>
                <a:lnTo>
                  <a:pt x="43398" y="414263"/>
                </a:lnTo>
                <a:lnTo>
                  <a:pt x="61758" y="374643"/>
                </a:lnTo>
                <a:lnTo>
                  <a:pt x="83059" y="336409"/>
                </a:lnTo>
                <a:lnTo>
                  <a:pt x="107179" y="299667"/>
                </a:lnTo>
                <a:lnTo>
                  <a:pt x="133995" y="264523"/>
                </a:lnTo>
                <a:lnTo>
                  <a:pt x="163385" y="231084"/>
                </a:lnTo>
                <a:lnTo>
                  <a:pt x="195225" y="199457"/>
                </a:lnTo>
                <a:lnTo>
                  <a:pt x="229394" y="169748"/>
                </a:lnTo>
                <a:lnTo>
                  <a:pt x="265769" y="142063"/>
                </a:lnTo>
                <a:lnTo>
                  <a:pt x="304227" y="116509"/>
                </a:lnTo>
                <a:lnTo>
                  <a:pt x="344647" y="93193"/>
                </a:lnTo>
                <a:lnTo>
                  <a:pt x="386905" y="72220"/>
                </a:lnTo>
                <a:lnTo>
                  <a:pt x="430879" y="53699"/>
                </a:lnTo>
                <a:lnTo>
                  <a:pt x="476446" y="37735"/>
                </a:lnTo>
                <a:lnTo>
                  <a:pt x="523485" y="24434"/>
                </a:lnTo>
                <a:lnTo>
                  <a:pt x="571872" y="13904"/>
                </a:lnTo>
                <a:lnTo>
                  <a:pt x="621485" y="6250"/>
                </a:lnTo>
                <a:lnTo>
                  <a:pt x="672202" y="1580"/>
                </a:lnTo>
                <a:lnTo>
                  <a:pt x="723900" y="0"/>
                </a:lnTo>
                <a:lnTo>
                  <a:pt x="775597" y="1580"/>
                </a:lnTo>
                <a:lnTo>
                  <a:pt x="826314" y="6250"/>
                </a:lnTo>
                <a:lnTo>
                  <a:pt x="875927" y="13904"/>
                </a:lnTo>
                <a:lnTo>
                  <a:pt x="924314" y="24434"/>
                </a:lnTo>
                <a:lnTo>
                  <a:pt x="971353" y="37735"/>
                </a:lnTo>
                <a:lnTo>
                  <a:pt x="1016920" y="53699"/>
                </a:lnTo>
                <a:lnTo>
                  <a:pt x="1060894" y="72220"/>
                </a:lnTo>
                <a:lnTo>
                  <a:pt x="1103152" y="93193"/>
                </a:lnTo>
                <a:lnTo>
                  <a:pt x="1143572" y="116509"/>
                </a:lnTo>
                <a:lnTo>
                  <a:pt x="1182030" y="142063"/>
                </a:lnTo>
                <a:lnTo>
                  <a:pt x="1218405" y="169748"/>
                </a:lnTo>
                <a:lnTo>
                  <a:pt x="1252574" y="199457"/>
                </a:lnTo>
                <a:lnTo>
                  <a:pt x="1284414" y="231084"/>
                </a:lnTo>
                <a:lnTo>
                  <a:pt x="1313804" y="264523"/>
                </a:lnTo>
                <a:lnTo>
                  <a:pt x="1340620" y="299667"/>
                </a:lnTo>
                <a:lnTo>
                  <a:pt x="1364740" y="336409"/>
                </a:lnTo>
                <a:lnTo>
                  <a:pt x="1386041" y="374643"/>
                </a:lnTo>
                <a:lnTo>
                  <a:pt x="1404401" y="414263"/>
                </a:lnTo>
                <a:lnTo>
                  <a:pt x="1419698" y="455161"/>
                </a:lnTo>
                <a:lnTo>
                  <a:pt x="1431809" y="497232"/>
                </a:lnTo>
                <a:lnTo>
                  <a:pt x="1440611" y="540368"/>
                </a:lnTo>
                <a:lnTo>
                  <a:pt x="1445982" y="584463"/>
                </a:lnTo>
                <a:lnTo>
                  <a:pt x="1447800" y="629412"/>
                </a:lnTo>
                <a:lnTo>
                  <a:pt x="1445982" y="674375"/>
                </a:lnTo>
                <a:lnTo>
                  <a:pt x="1440611" y="718483"/>
                </a:lnTo>
                <a:lnTo>
                  <a:pt x="1431809" y="761629"/>
                </a:lnTo>
                <a:lnTo>
                  <a:pt x="1419698" y="803707"/>
                </a:lnTo>
                <a:lnTo>
                  <a:pt x="1404401" y="844611"/>
                </a:lnTo>
                <a:lnTo>
                  <a:pt x="1386041" y="884234"/>
                </a:lnTo>
                <a:lnTo>
                  <a:pt x="1364740" y="922470"/>
                </a:lnTo>
                <a:lnTo>
                  <a:pt x="1340620" y="959212"/>
                </a:lnTo>
                <a:lnTo>
                  <a:pt x="1313804" y="994355"/>
                </a:lnTo>
                <a:lnTo>
                  <a:pt x="1284414" y="1027792"/>
                </a:lnTo>
                <a:lnTo>
                  <a:pt x="1252574" y="1059416"/>
                </a:lnTo>
                <a:lnTo>
                  <a:pt x="1218405" y="1089121"/>
                </a:lnTo>
                <a:lnTo>
                  <a:pt x="1182030" y="1116801"/>
                </a:lnTo>
                <a:lnTo>
                  <a:pt x="1143572" y="1142350"/>
                </a:lnTo>
                <a:lnTo>
                  <a:pt x="1103152" y="1165660"/>
                </a:lnTo>
                <a:lnTo>
                  <a:pt x="1060894" y="1186627"/>
                </a:lnTo>
                <a:lnTo>
                  <a:pt x="1016920" y="1205143"/>
                </a:lnTo>
                <a:lnTo>
                  <a:pt x="971353" y="1221102"/>
                </a:lnTo>
                <a:lnTo>
                  <a:pt x="924314" y="1234398"/>
                </a:lnTo>
                <a:lnTo>
                  <a:pt x="875927" y="1244925"/>
                </a:lnTo>
                <a:lnTo>
                  <a:pt x="826314" y="1252575"/>
                </a:lnTo>
                <a:lnTo>
                  <a:pt x="775597" y="1257244"/>
                </a:lnTo>
                <a:lnTo>
                  <a:pt x="723900" y="1258824"/>
                </a:lnTo>
                <a:lnTo>
                  <a:pt x="672202" y="1257244"/>
                </a:lnTo>
                <a:lnTo>
                  <a:pt x="621485" y="1252575"/>
                </a:lnTo>
                <a:lnTo>
                  <a:pt x="571872" y="1244925"/>
                </a:lnTo>
                <a:lnTo>
                  <a:pt x="523485" y="1234398"/>
                </a:lnTo>
                <a:lnTo>
                  <a:pt x="476446" y="1221102"/>
                </a:lnTo>
                <a:lnTo>
                  <a:pt x="430879" y="1205143"/>
                </a:lnTo>
                <a:lnTo>
                  <a:pt x="386905" y="1186627"/>
                </a:lnTo>
                <a:lnTo>
                  <a:pt x="344647" y="1165660"/>
                </a:lnTo>
                <a:lnTo>
                  <a:pt x="304227" y="1142350"/>
                </a:lnTo>
                <a:lnTo>
                  <a:pt x="265769" y="1116801"/>
                </a:lnTo>
                <a:lnTo>
                  <a:pt x="229394" y="1089121"/>
                </a:lnTo>
                <a:lnTo>
                  <a:pt x="195225" y="1059416"/>
                </a:lnTo>
                <a:lnTo>
                  <a:pt x="163385" y="1027792"/>
                </a:lnTo>
                <a:lnTo>
                  <a:pt x="133995" y="994355"/>
                </a:lnTo>
                <a:lnTo>
                  <a:pt x="107179" y="959212"/>
                </a:lnTo>
                <a:lnTo>
                  <a:pt x="83059" y="922470"/>
                </a:lnTo>
                <a:lnTo>
                  <a:pt x="61758" y="884234"/>
                </a:lnTo>
                <a:lnTo>
                  <a:pt x="43398" y="844611"/>
                </a:lnTo>
                <a:lnTo>
                  <a:pt x="28101" y="803707"/>
                </a:lnTo>
                <a:lnTo>
                  <a:pt x="15990" y="761629"/>
                </a:lnTo>
                <a:lnTo>
                  <a:pt x="7188" y="718483"/>
                </a:lnTo>
                <a:lnTo>
                  <a:pt x="1817" y="674375"/>
                </a:lnTo>
                <a:lnTo>
                  <a:pt x="0" y="62941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16583" y="3855084"/>
            <a:ext cx="85090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46050">
              <a:lnSpc>
                <a:spcPct val="100000"/>
              </a:lnSpc>
            </a:pPr>
            <a:r>
              <a:rPr dirty="0" sz="1800" spc="-5" b="1">
                <a:solidFill>
                  <a:srgbClr val="00FF00"/>
                </a:solidFill>
                <a:latin typeface="Arial"/>
                <a:cs typeface="Arial"/>
              </a:rPr>
              <a:t>THÙ  </a:t>
            </a:r>
            <a:r>
              <a:rPr dirty="0" sz="1800" spc="-5" b="1">
                <a:solidFill>
                  <a:srgbClr val="00FF00"/>
                </a:solidFill>
                <a:latin typeface="Arial"/>
                <a:cs typeface="Arial"/>
              </a:rPr>
              <a:t>TRONG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34840" y="3616452"/>
            <a:ext cx="1905000" cy="14615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97908" y="3823715"/>
            <a:ext cx="1642872" cy="1114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95800" y="3657600"/>
            <a:ext cx="1783080" cy="1338580"/>
          </a:xfrm>
          <a:custGeom>
            <a:avLst/>
            <a:gdLst/>
            <a:ahLst/>
            <a:cxnLst/>
            <a:rect l="l" t="t" r="r" b="b"/>
            <a:pathLst>
              <a:path w="1783079" h="1338579">
                <a:moveTo>
                  <a:pt x="891413" y="0"/>
                </a:moveTo>
                <a:lnTo>
                  <a:pt x="837103" y="1221"/>
                </a:lnTo>
                <a:lnTo>
                  <a:pt x="783656" y="4838"/>
                </a:lnTo>
                <a:lnTo>
                  <a:pt x="731163" y="10781"/>
                </a:lnTo>
                <a:lnTo>
                  <a:pt x="679718" y="18979"/>
                </a:lnTo>
                <a:lnTo>
                  <a:pt x="629413" y="29364"/>
                </a:lnTo>
                <a:lnTo>
                  <a:pt x="580343" y="41864"/>
                </a:lnTo>
                <a:lnTo>
                  <a:pt x="532601" y="56410"/>
                </a:lnTo>
                <a:lnTo>
                  <a:pt x="486279" y="72932"/>
                </a:lnTo>
                <a:lnTo>
                  <a:pt x="441470" y="91360"/>
                </a:lnTo>
                <a:lnTo>
                  <a:pt x="398269" y="111623"/>
                </a:lnTo>
                <a:lnTo>
                  <a:pt x="356768" y="133653"/>
                </a:lnTo>
                <a:lnTo>
                  <a:pt x="317060" y="157378"/>
                </a:lnTo>
                <a:lnTo>
                  <a:pt x="279238" y="182729"/>
                </a:lnTo>
                <a:lnTo>
                  <a:pt x="243396" y="209636"/>
                </a:lnTo>
                <a:lnTo>
                  <a:pt x="209627" y="238029"/>
                </a:lnTo>
                <a:lnTo>
                  <a:pt x="178024" y="267837"/>
                </a:lnTo>
                <a:lnTo>
                  <a:pt x="148680" y="298992"/>
                </a:lnTo>
                <a:lnTo>
                  <a:pt x="121689" y="331422"/>
                </a:lnTo>
                <a:lnTo>
                  <a:pt x="97143" y="365059"/>
                </a:lnTo>
                <a:lnTo>
                  <a:pt x="75136" y="399831"/>
                </a:lnTo>
                <a:lnTo>
                  <a:pt x="55761" y="435669"/>
                </a:lnTo>
                <a:lnTo>
                  <a:pt x="39111" y="472503"/>
                </a:lnTo>
                <a:lnTo>
                  <a:pt x="25279" y="510263"/>
                </a:lnTo>
                <a:lnTo>
                  <a:pt x="14359" y="548879"/>
                </a:lnTo>
                <a:lnTo>
                  <a:pt x="6444" y="588281"/>
                </a:lnTo>
                <a:lnTo>
                  <a:pt x="1626" y="628399"/>
                </a:lnTo>
                <a:lnTo>
                  <a:pt x="0" y="669163"/>
                </a:lnTo>
                <a:lnTo>
                  <a:pt x="1626" y="709926"/>
                </a:lnTo>
                <a:lnTo>
                  <a:pt x="6444" y="750044"/>
                </a:lnTo>
                <a:lnTo>
                  <a:pt x="14359" y="789446"/>
                </a:lnTo>
                <a:lnTo>
                  <a:pt x="25279" y="828062"/>
                </a:lnTo>
                <a:lnTo>
                  <a:pt x="39111" y="865822"/>
                </a:lnTo>
                <a:lnTo>
                  <a:pt x="55761" y="902656"/>
                </a:lnTo>
                <a:lnTo>
                  <a:pt x="75136" y="938494"/>
                </a:lnTo>
                <a:lnTo>
                  <a:pt x="97143" y="973266"/>
                </a:lnTo>
                <a:lnTo>
                  <a:pt x="121689" y="1006903"/>
                </a:lnTo>
                <a:lnTo>
                  <a:pt x="148680" y="1039333"/>
                </a:lnTo>
                <a:lnTo>
                  <a:pt x="178024" y="1070488"/>
                </a:lnTo>
                <a:lnTo>
                  <a:pt x="209627" y="1100296"/>
                </a:lnTo>
                <a:lnTo>
                  <a:pt x="243396" y="1128689"/>
                </a:lnTo>
                <a:lnTo>
                  <a:pt x="279238" y="1155596"/>
                </a:lnTo>
                <a:lnTo>
                  <a:pt x="317060" y="1180947"/>
                </a:lnTo>
                <a:lnTo>
                  <a:pt x="356768" y="1204672"/>
                </a:lnTo>
                <a:lnTo>
                  <a:pt x="398269" y="1226702"/>
                </a:lnTo>
                <a:lnTo>
                  <a:pt x="441470" y="1246965"/>
                </a:lnTo>
                <a:lnTo>
                  <a:pt x="486279" y="1265393"/>
                </a:lnTo>
                <a:lnTo>
                  <a:pt x="532601" y="1281915"/>
                </a:lnTo>
                <a:lnTo>
                  <a:pt x="580343" y="1296461"/>
                </a:lnTo>
                <a:lnTo>
                  <a:pt x="629413" y="1308961"/>
                </a:lnTo>
                <a:lnTo>
                  <a:pt x="679718" y="1319346"/>
                </a:lnTo>
                <a:lnTo>
                  <a:pt x="731163" y="1327544"/>
                </a:lnTo>
                <a:lnTo>
                  <a:pt x="783656" y="1333487"/>
                </a:lnTo>
                <a:lnTo>
                  <a:pt x="837103" y="1337104"/>
                </a:lnTo>
                <a:lnTo>
                  <a:pt x="891413" y="1338326"/>
                </a:lnTo>
                <a:lnTo>
                  <a:pt x="945709" y="1337104"/>
                </a:lnTo>
                <a:lnTo>
                  <a:pt x="999145" y="1333487"/>
                </a:lnTo>
                <a:lnTo>
                  <a:pt x="1051629" y="1327544"/>
                </a:lnTo>
                <a:lnTo>
                  <a:pt x="1103067" y="1319346"/>
                </a:lnTo>
                <a:lnTo>
                  <a:pt x="1153365" y="1308961"/>
                </a:lnTo>
                <a:lnTo>
                  <a:pt x="1202430" y="1296461"/>
                </a:lnTo>
                <a:lnTo>
                  <a:pt x="1250170" y="1281915"/>
                </a:lnTo>
                <a:lnTo>
                  <a:pt x="1296490" y="1265393"/>
                </a:lnTo>
                <a:lnTo>
                  <a:pt x="1341298" y="1246965"/>
                </a:lnTo>
                <a:lnTo>
                  <a:pt x="1384500" y="1226702"/>
                </a:lnTo>
                <a:lnTo>
                  <a:pt x="1426003" y="1204672"/>
                </a:lnTo>
                <a:lnTo>
                  <a:pt x="1465713" y="1180947"/>
                </a:lnTo>
                <a:lnTo>
                  <a:pt x="1503538" y="1155596"/>
                </a:lnTo>
                <a:lnTo>
                  <a:pt x="1539383" y="1128689"/>
                </a:lnTo>
                <a:lnTo>
                  <a:pt x="1573156" y="1100296"/>
                </a:lnTo>
                <a:lnTo>
                  <a:pt x="1604763" y="1070488"/>
                </a:lnTo>
                <a:lnTo>
                  <a:pt x="1634112" y="1039333"/>
                </a:lnTo>
                <a:lnTo>
                  <a:pt x="1661108" y="1006903"/>
                </a:lnTo>
                <a:lnTo>
                  <a:pt x="1685658" y="973266"/>
                </a:lnTo>
                <a:lnTo>
                  <a:pt x="1707670" y="938494"/>
                </a:lnTo>
                <a:lnTo>
                  <a:pt x="1727049" y="902656"/>
                </a:lnTo>
                <a:lnTo>
                  <a:pt x="1743703" y="865822"/>
                </a:lnTo>
                <a:lnTo>
                  <a:pt x="1757538" y="828062"/>
                </a:lnTo>
                <a:lnTo>
                  <a:pt x="1768462" y="789446"/>
                </a:lnTo>
                <a:lnTo>
                  <a:pt x="1776379" y="750044"/>
                </a:lnTo>
                <a:lnTo>
                  <a:pt x="1781198" y="709926"/>
                </a:lnTo>
                <a:lnTo>
                  <a:pt x="1782826" y="669163"/>
                </a:lnTo>
                <a:lnTo>
                  <a:pt x="1781198" y="628399"/>
                </a:lnTo>
                <a:lnTo>
                  <a:pt x="1776379" y="588281"/>
                </a:lnTo>
                <a:lnTo>
                  <a:pt x="1768462" y="548879"/>
                </a:lnTo>
                <a:lnTo>
                  <a:pt x="1757538" y="510263"/>
                </a:lnTo>
                <a:lnTo>
                  <a:pt x="1743703" y="472503"/>
                </a:lnTo>
                <a:lnTo>
                  <a:pt x="1727049" y="435669"/>
                </a:lnTo>
                <a:lnTo>
                  <a:pt x="1707670" y="399831"/>
                </a:lnTo>
                <a:lnTo>
                  <a:pt x="1685658" y="365059"/>
                </a:lnTo>
                <a:lnTo>
                  <a:pt x="1661108" y="331422"/>
                </a:lnTo>
                <a:lnTo>
                  <a:pt x="1634112" y="298992"/>
                </a:lnTo>
                <a:lnTo>
                  <a:pt x="1604763" y="267837"/>
                </a:lnTo>
                <a:lnTo>
                  <a:pt x="1573156" y="238029"/>
                </a:lnTo>
                <a:lnTo>
                  <a:pt x="1539383" y="209636"/>
                </a:lnTo>
                <a:lnTo>
                  <a:pt x="1503538" y="182729"/>
                </a:lnTo>
                <a:lnTo>
                  <a:pt x="1465713" y="157378"/>
                </a:lnTo>
                <a:lnTo>
                  <a:pt x="1426003" y="133653"/>
                </a:lnTo>
                <a:lnTo>
                  <a:pt x="1384500" y="111623"/>
                </a:lnTo>
                <a:lnTo>
                  <a:pt x="1341298" y="91360"/>
                </a:lnTo>
                <a:lnTo>
                  <a:pt x="1296490" y="72932"/>
                </a:lnTo>
                <a:lnTo>
                  <a:pt x="1250170" y="56410"/>
                </a:lnTo>
                <a:lnTo>
                  <a:pt x="1202430" y="41864"/>
                </a:lnTo>
                <a:lnTo>
                  <a:pt x="1153365" y="29364"/>
                </a:lnTo>
                <a:lnTo>
                  <a:pt x="1103067" y="18979"/>
                </a:lnTo>
                <a:lnTo>
                  <a:pt x="1051629" y="10781"/>
                </a:lnTo>
                <a:lnTo>
                  <a:pt x="999145" y="4838"/>
                </a:lnTo>
                <a:lnTo>
                  <a:pt x="945709" y="1221"/>
                </a:lnTo>
                <a:lnTo>
                  <a:pt x="891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95800" y="3657600"/>
            <a:ext cx="1783080" cy="1338580"/>
          </a:xfrm>
          <a:custGeom>
            <a:avLst/>
            <a:gdLst/>
            <a:ahLst/>
            <a:cxnLst/>
            <a:rect l="l" t="t" r="r" b="b"/>
            <a:pathLst>
              <a:path w="1783079" h="1338579">
                <a:moveTo>
                  <a:pt x="0" y="669163"/>
                </a:moveTo>
                <a:lnTo>
                  <a:pt x="1626" y="628399"/>
                </a:lnTo>
                <a:lnTo>
                  <a:pt x="6444" y="588281"/>
                </a:lnTo>
                <a:lnTo>
                  <a:pt x="14359" y="548879"/>
                </a:lnTo>
                <a:lnTo>
                  <a:pt x="25279" y="510263"/>
                </a:lnTo>
                <a:lnTo>
                  <a:pt x="39111" y="472503"/>
                </a:lnTo>
                <a:lnTo>
                  <a:pt x="55761" y="435669"/>
                </a:lnTo>
                <a:lnTo>
                  <a:pt x="75136" y="399831"/>
                </a:lnTo>
                <a:lnTo>
                  <a:pt x="97143" y="365059"/>
                </a:lnTo>
                <a:lnTo>
                  <a:pt x="121689" y="331422"/>
                </a:lnTo>
                <a:lnTo>
                  <a:pt x="148680" y="298992"/>
                </a:lnTo>
                <a:lnTo>
                  <a:pt x="178024" y="267837"/>
                </a:lnTo>
                <a:lnTo>
                  <a:pt x="209627" y="238029"/>
                </a:lnTo>
                <a:lnTo>
                  <a:pt x="243396" y="209636"/>
                </a:lnTo>
                <a:lnTo>
                  <a:pt x="279238" y="182729"/>
                </a:lnTo>
                <a:lnTo>
                  <a:pt x="317060" y="157378"/>
                </a:lnTo>
                <a:lnTo>
                  <a:pt x="356768" y="133653"/>
                </a:lnTo>
                <a:lnTo>
                  <a:pt x="398269" y="111623"/>
                </a:lnTo>
                <a:lnTo>
                  <a:pt x="441470" y="91360"/>
                </a:lnTo>
                <a:lnTo>
                  <a:pt x="486279" y="72932"/>
                </a:lnTo>
                <a:lnTo>
                  <a:pt x="532601" y="56410"/>
                </a:lnTo>
                <a:lnTo>
                  <a:pt x="580343" y="41864"/>
                </a:lnTo>
                <a:lnTo>
                  <a:pt x="629413" y="29364"/>
                </a:lnTo>
                <a:lnTo>
                  <a:pt x="679718" y="18979"/>
                </a:lnTo>
                <a:lnTo>
                  <a:pt x="731163" y="10781"/>
                </a:lnTo>
                <a:lnTo>
                  <a:pt x="783656" y="4838"/>
                </a:lnTo>
                <a:lnTo>
                  <a:pt x="837103" y="1221"/>
                </a:lnTo>
                <a:lnTo>
                  <a:pt x="891413" y="0"/>
                </a:lnTo>
                <a:lnTo>
                  <a:pt x="945709" y="1221"/>
                </a:lnTo>
                <a:lnTo>
                  <a:pt x="999145" y="4838"/>
                </a:lnTo>
                <a:lnTo>
                  <a:pt x="1051629" y="10781"/>
                </a:lnTo>
                <a:lnTo>
                  <a:pt x="1103067" y="18979"/>
                </a:lnTo>
                <a:lnTo>
                  <a:pt x="1153365" y="29364"/>
                </a:lnTo>
                <a:lnTo>
                  <a:pt x="1202430" y="41864"/>
                </a:lnTo>
                <a:lnTo>
                  <a:pt x="1250170" y="56410"/>
                </a:lnTo>
                <a:lnTo>
                  <a:pt x="1296490" y="72932"/>
                </a:lnTo>
                <a:lnTo>
                  <a:pt x="1341298" y="91360"/>
                </a:lnTo>
                <a:lnTo>
                  <a:pt x="1384500" y="111623"/>
                </a:lnTo>
                <a:lnTo>
                  <a:pt x="1426003" y="133653"/>
                </a:lnTo>
                <a:lnTo>
                  <a:pt x="1465713" y="157378"/>
                </a:lnTo>
                <a:lnTo>
                  <a:pt x="1503538" y="182729"/>
                </a:lnTo>
                <a:lnTo>
                  <a:pt x="1539383" y="209636"/>
                </a:lnTo>
                <a:lnTo>
                  <a:pt x="1573156" y="238029"/>
                </a:lnTo>
                <a:lnTo>
                  <a:pt x="1604763" y="267837"/>
                </a:lnTo>
                <a:lnTo>
                  <a:pt x="1634112" y="298992"/>
                </a:lnTo>
                <a:lnTo>
                  <a:pt x="1661108" y="331422"/>
                </a:lnTo>
                <a:lnTo>
                  <a:pt x="1685658" y="365059"/>
                </a:lnTo>
                <a:lnTo>
                  <a:pt x="1707670" y="399831"/>
                </a:lnTo>
                <a:lnTo>
                  <a:pt x="1727049" y="435669"/>
                </a:lnTo>
                <a:lnTo>
                  <a:pt x="1743703" y="472503"/>
                </a:lnTo>
                <a:lnTo>
                  <a:pt x="1757538" y="510263"/>
                </a:lnTo>
                <a:lnTo>
                  <a:pt x="1768462" y="548879"/>
                </a:lnTo>
                <a:lnTo>
                  <a:pt x="1776379" y="588281"/>
                </a:lnTo>
                <a:lnTo>
                  <a:pt x="1781198" y="628399"/>
                </a:lnTo>
                <a:lnTo>
                  <a:pt x="1782826" y="669163"/>
                </a:lnTo>
                <a:lnTo>
                  <a:pt x="1781198" y="709926"/>
                </a:lnTo>
                <a:lnTo>
                  <a:pt x="1776379" y="750044"/>
                </a:lnTo>
                <a:lnTo>
                  <a:pt x="1768462" y="789446"/>
                </a:lnTo>
                <a:lnTo>
                  <a:pt x="1757538" y="828062"/>
                </a:lnTo>
                <a:lnTo>
                  <a:pt x="1743703" y="865822"/>
                </a:lnTo>
                <a:lnTo>
                  <a:pt x="1727049" y="902656"/>
                </a:lnTo>
                <a:lnTo>
                  <a:pt x="1707670" y="938494"/>
                </a:lnTo>
                <a:lnTo>
                  <a:pt x="1685658" y="973266"/>
                </a:lnTo>
                <a:lnTo>
                  <a:pt x="1661108" y="1006903"/>
                </a:lnTo>
                <a:lnTo>
                  <a:pt x="1634112" y="1039333"/>
                </a:lnTo>
                <a:lnTo>
                  <a:pt x="1604763" y="1070488"/>
                </a:lnTo>
                <a:lnTo>
                  <a:pt x="1573156" y="1100296"/>
                </a:lnTo>
                <a:lnTo>
                  <a:pt x="1539383" y="1128689"/>
                </a:lnTo>
                <a:lnTo>
                  <a:pt x="1503538" y="1155596"/>
                </a:lnTo>
                <a:lnTo>
                  <a:pt x="1465713" y="1180947"/>
                </a:lnTo>
                <a:lnTo>
                  <a:pt x="1426003" y="1204672"/>
                </a:lnTo>
                <a:lnTo>
                  <a:pt x="1384500" y="1226702"/>
                </a:lnTo>
                <a:lnTo>
                  <a:pt x="1341298" y="1246965"/>
                </a:lnTo>
                <a:lnTo>
                  <a:pt x="1296490" y="1265393"/>
                </a:lnTo>
                <a:lnTo>
                  <a:pt x="1250170" y="1281915"/>
                </a:lnTo>
                <a:lnTo>
                  <a:pt x="1202430" y="1296461"/>
                </a:lnTo>
                <a:lnTo>
                  <a:pt x="1153365" y="1308961"/>
                </a:lnTo>
                <a:lnTo>
                  <a:pt x="1103067" y="1319346"/>
                </a:lnTo>
                <a:lnTo>
                  <a:pt x="1051629" y="1327544"/>
                </a:lnTo>
                <a:lnTo>
                  <a:pt x="999145" y="1333487"/>
                </a:lnTo>
                <a:lnTo>
                  <a:pt x="945709" y="1337104"/>
                </a:lnTo>
                <a:lnTo>
                  <a:pt x="891413" y="1338326"/>
                </a:lnTo>
                <a:lnTo>
                  <a:pt x="837103" y="1337104"/>
                </a:lnTo>
                <a:lnTo>
                  <a:pt x="783656" y="1333487"/>
                </a:lnTo>
                <a:lnTo>
                  <a:pt x="731163" y="1327544"/>
                </a:lnTo>
                <a:lnTo>
                  <a:pt x="679718" y="1319346"/>
                </a:lnTo>
                <a:lnTo>
                  <a:pt x="629413" y="1308961"/>
                </a:lnTo>
                <a:lnTo>
                  <a:pt x="580343" y="1296461"/>
                </a:lnTo>
                <a:lnTo>
                  <a:pt x="532601" y="1281915"/>
                </a:lnTo>
                <a:lnTo>
                  <a:pt x="486279" y="1265393"/>
                </a:lnTo>
                <a:lnTo>
                  <a:pt x="441470" y="1246965"/>
                </a:lnTo>
                <a:lnTo>
                  <a:pt x="398269" y="1226702"/>
                </a:lnTo>
                <a:lnTo>
                  <a:pt x="356768" y="1204672"/>
                </a:lnTo>
                <a:lnTo>
                  <a:pt x="317060" y="1180947"/>
                </a:lnTo>
                <a:lnTo>
                  <a:pt x="279238" y="1155596"/>
                </a:lnTo>
                <a:lnTo>
                  <a:pt x="243396" y="1128689"/>
                </a:lnTo>
                <a:lnTo>
                  <a:pt x="209627" y="1100296"/>
                </a:lnTo>
                <a:lnTo>
                  <a:pt x="178024" y="1070488"/>
                </a:lnTo>
                <a:lnTo>
                  <a:pt x="148680" y="1039333"/>
                </a:lnTo>
                <a:lnTo>
                  <a:pt x="121689" y="1006903"/>
                </a:lnTo>
                <a:lnTo>
                  <a:pt x="97143" y="973266"/>
                </a:lnTo>
                <a:lnTo>
                  <a:pt x="75136" y="938494"/>
                </a:lnTo>
                <a:lnTo>
                  <a:pt x="55761" y="902656"/>
                </a:lnTo>
                <a:lnTo>
                  <a:pt x="39111" y="865822"/>
                </a:lnTo>
                <a:lnTo>
                  <a:pt x="25279" y="828062"/>
                </a:lnTo>
                <a:lnTo>
                  <a:pt x="14359" y="789446"/>
                </a:lnTo>
                <a:lnTo>
                  <a:pt x="6444" y="750044"/>
                </a:lnTo>
                <a:lnTo>
                  <a:pt x="1626" y="709926"/>
                </a:lnTo>
                <a:lnTo>
                  <a:pt x="0" y="669163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765675" y="3909948"/>
            <a:ext cx="1180465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spc="-5" b="1">
                <a:solidFill>
                  <a:srgbClr val="00FF00"/>
                </a:solidFill>
                <a:latin typeface="Arial"/>
                <a:cs typeface="Arial"/>
              </a:rPr>
              <a:t>KINH</a:t>
            </a:r>
            <a:r>
              <a:rPr dirty="0" sz="1800" spc="-90" b="1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FF00"/>
                </a:solidFill>
                <a:latin typeface="Arial"/>
                <a:cs typeface="Arial"/>
              </a:rPr>
              <a:t>TẾ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FF00"/>
                </a:solidFill>
                <a:latin typeface="Arial"/>
                <a:cs typeface="Arial"/>
              </a:rPr>
              <a:t>TÀI</a:t>
            </a:r>
            <a:r>
              <a:rPr dirty="0" sz="1800" spc="-95" b="1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FF00"/>
                </a:solidFill>
                <a:latin typeface="Arial"/>
                <a:cs typeface="Arial"/>
              </a:rPr>
              <a:t>CHÍNH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35778" y="4458970"/>
            <a:ext cx="11055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FF00"/>
                </a:solidFill>
                <a:latin typeface="Arial"/>
                <a:cs typeface="Arial"/>
              </a:rPr>
              <a:t>KIỆT</a:t>
            </a:r>
            <a:r>
              <a:rPr dirty="0" sz="1800" spc="-100" b="1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FF00"/>
                </a:solidFill>
                <a:latin typeface="Arial"/>
                <a:cs typeface="Arial"/>
              </a:rPr>
              <a:t>QUỆ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5883" y="4626864"/>
            <a:ext cx="1962912" cy="1840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64540" y="4833873"/>
            <a:ext cx="14859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3995" indent="-201295">
              <a:lnSpc>
                <a:spcPct val="100000"/>
              </a:lnSpc>
              <a:buChar char="●"/>
              <a:tabLst>
                <a:tab pos="214629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VIỆT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QUỐC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4540" y="5382463"/>
            <a:ext cx="145986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3995" indent="-201295">
              <a:lnSpc>
                <a:spcPct val="100000"/>
              </a:lnSpc>
              <a:buChar char="●"/>
              <a:tabLst>
                <a:tab pos="214629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VIỆT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CÁCH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4540" y="5931408"/>
            <a:ext cx="14224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3995" indent="-201295">
              <a:lnSpc>
                <a:spcPct val="100000"/>
              </a:lnSpc>
              <a:buChar char="●"/>
              <a:tabLst>
                <a:tab pos="214629" algn="l"/>
              </a:tabLst>
            </a:pP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ĐẠI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VIỆT…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58439" y="4149852"/>
            <a:ext cx="1854708" cy="14615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18460" y="4379976"/>
            <a:ext cx="1620012" cy="10911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19400" y="4191000"/>
            <a:ext cx="1732280" cy="1338580"/>
          </a:xfrm>
          <a:custGeom>
            <a:avLst/>
            <a:gdLst/>
            <a:ahLst/>
            <a:cxnLst/>
            <a:rect l="l" t="t" r="r" b="b"/>
            <a:pathLst>
              <a:path w="1732279" h="1338579">
                <a:moveTo>
                  <a:pt x="866013" y="0"/>
                </a:moveTo>
                <a:lnTo>
                  <a:pt x="811245" y="1316"/>
                </a:lnTo>
                <a:lnTo>
                  <a:pt x="757382" y="5213"/>
                </a:lnTo>
                <a:lnTo>
                  <a:pt x="704527" y="11613"/>
                </a:lnTo>
                <a:lnTo>
                  <a:pt x="652779" y="20436"/>
                </a:lnTo>
                <a:lnTo>
                  <a:pt x="602240" y="31605"/>
                </a:lnTo>
                <a:lnTo>
                  <a:pt x="553013" y="45042"/>
                </a:lnTo>
                <a:lnTo>
                  <a:pt x="505198" y="60667"/>
                </a:lnTo>
                <a:lnTo>
                  <a:pt x="458897" y="78402"/>
                </a:lnTo>
                <a:lnTo>
                  <a:pt x="414211" y="98170"/>
                </a:lnTo>
                <a:lnTo>
                  <a:pt x="371242" y="119891"/>
                </a:lnTo>
                <a:lnTo>
                  <a:pt x="330091" y="143487"/>
                </a:lnTo>
                <a:lnTo>
                  <a:pt x="290860" y="168880"/>
                </a:lnTo>
                <a:lnTo>
                  <a:pt x="253650" y="195992"/>
                </a:lnTo>
                <a:lnTo>
                  <a:pt x="218563" y="224744"/>
                </a:lnTo>
                <a:lnTo>
                  <a:pt x="185699" y="255058"/>
                </a:lnTo>
                <a:lnTo>
                  <a:pt x="155161" y="286855"/>
                </a:lnTo>
                <a:lnTo>
                  <a:pt x="127050" y="320057"/>
                </a:lnTo>
                <a:lnTo>
                  <a:pt x="101467" y="354585"/>
                </a:lnTo>
                <a:lnTo>
                  <a:pt x="78514" y="390362"/>
                </a:lnTo>
                <a:lnTo>
                  <a:pt x="58293" y="427308"/>
                </a:lnTo>
                <a:lnTo>
                  <a:pt x="40903" y="465346"/>
                </a:lnTo>
                <a:lnTo>
                  <a:pt x="26449" y="504397"/>
                </a:lnTo>
                <a:lnTo>
                  <a:pt x="15029" y="544382"/>
                </a:lnTo>
                <a:lnTo>
                  <a:pt x="6747" y="585224"/>
                </a:lnTo>
                <a:lnTo>
                  <a:pt x="1703" y="626843"/>
                </a:lnTo>
                <a:lnTo>
                  <a:pt x="0" y="669163"/>
                </a:lnTo>
                <a:lnTo>
                  <a:pt x="1703" y="711482"/>
                </a:lnTo>
                <a:lnTo>
                  <a:pt x="6747" y="753101"/>
                </a:lnTo>
                <a:lnTo>
                  <a:pt x="15029" y="793943"/>
                </a:lnTo>
                <a:lnTo>
                  <a:pt x="26449" y="833928"/>
                </a:lnTo>
                <a:lnTo>
                  <a:pt x="40903" y="872979"/>
                </a:lnTo>
                <a:lnTo>
                  <a:pt x="58293" y="911017"/>
                </a:lnTo>
                <a:lnTo>
                  <a:pt x="78514" y="947963"/>
                </a:lnTo>
                <a:lnTo>
                  <a:pt x="101467" y="983740"/>
                </a:lnTo>
                <a:lnTo>
                  <a:pt x="127050" y="1018268"/>
                </a:lnTo>
                <a:lnTo>
                  <a:pt x="155161" y="1051470"/>
                </a:lnTo>
                <a:lnTo>
                  <a:pt x="185699" y="1083267"/>
                </a:lnTo>
                <a:lnTo>
                  <a:pt x="218563" y="1113581"/>
                </a:lnTo>
                <a:lnTo>
                  <a:pt x="253650" y="1142333"/>
                </a:lnTo>
                <a:lnTo>
                  <a:pt x="290860" y="1169445"/>
                </a:lnTo>
                <a:lnTo>
                  <a:pt x="330091" y="1194838"/>
                </a:lnTo>
                <a:lnTo>
                  <a:pt x="371242" y="1218434"/>
                </a:lnTo>
                <a:lnTo>
                  <a:pt x="414211" y="1240155"/>
                </a:lnTo>
                <a:lnTo>
                  <a:pt x="458897" y="1259923"/>
                </a:lnTo>
                <a:lnTo>
                  <a:pt x="505198" y="1277658"/>
                </a:lnTo>
                <a:lnTo>
                  <a:pt x="553013" y="1293283"/>
                </a:lnTo>
                <a:lnTo>
                  <a:pt x="602240" y="1306720"/>
                </a:lnTo>
                <a:lnTo>
                  <a:pt x="652779" y="1317889"/>
                </a:lnTo>
                <a:lnTo>
                  <a:pt x="704527" y="1326712"/>
                </a:lnTo>
                <a:lnTo>
                  <a:pt x="757382" y="1333112"/>
                </a:lnTo>
                <a:lnTo>
                  <a:pt x="811245" y="1337009"/>
                </a:lnTo>
                <a:lnTo>
                  <a:pt x="866013" y="1338326"/>
                </a:lnTo>
                <a:lnTo>
                  <a:pt x="920780" y="1337009"/>
                </a:lnTo>
                <a:lnTo>
                  <a:pt x="974643" y="1333112"/>
                </a:lnTo>
                <a:lnTo>
                  <a:pt x="1027498" y="1326712"/>
                </a:lnTo>
                <a:lnTo>
                  <a:pt x="1079246" y="1317889"/>
                </a:lnTo>
                <a:lnTo>
                  <a:pt x="1129785" y="1306720"/>
                </a:lnTo>
                <a:lnTo>
                  <a:pt x="1179012" y="1293283"/>
                </a:lnTo>
                <a:lnTo>
                  <a:pt x="1226827" y="1277658"/>
                </a:lnTo>
                <a:lnTo>
                  <a:pt x="1273128" y="1259923"/>
                </a:lnTo>
                <a:lnTo>
                  <a:pt x="1317814" y="1240155"/>
                </a:lnTo>
                <a:lnTo>
                  <a:pt x="1360783" y="1218434"/>
                </a:lnTo>
                <a:lnTo>
                  <a:pt x="1401934" y="1194838"/>
                </a:lnTo>
                <a:lnTo>
                  <a:pt x="1441165" y="1169445"/>
                </a:lnTo>
                <a:lnTo>
                  <a:pt x="1478375" y="1142333"/>
                </a:lnTo>
                <a:lnTo>
                  <a:pt x="1513462" y="1113581"/>
                </a:lnTo>
                <a:lnTo>
                  <a:pt x="1546326" y="1083267"/>
                </a:lnTo>
                <a:lnTo>
                  <a:pt x="1576864" y="1051470"/>
                </a:lnTo>
                <a:lnTo>
                  <a:pt x="1604975" y="1018268"/>
                </a:lnTo>
                <a:lnTo>
                  <a:pt x="1630558" y="983740"/>
                </a:lnTo>
                <a:lnTo>
                  <a:pt x="1653511" y="947963"/>
                </a:lnTo>
                <a:lnTo>
                  <a:pt x="1673733" y="911017"/>
                </a:lnTo>
                <a:lnTo>
                  <a:pt x="1691122" y="872979"/>
                </a:lnTo>
                <a:lnTo>
                  <a:pt x="1705576" y="833928"/>
                </a:lnTo>
                <a:lnTo>
                  <a:pt x="1716996" y="793943"/>
                </a:lnTo>
                <a:lnTo>
                  <a:pt x="1725278" y="753101"/>
                </a:lnTo>
                <a:lnTo>
                  <a:pt x="1730322" y="711482"/>
                </a:lnTo>
                <a:lnTo>
                  <a:pt x="1732026" y="669163"/>
                </a:lnTo>
                <a:lnTo>
                  <a:pt x="1730322" y="626843"/>
                </a:lnTo>
                <a:lnTo>
                  <a:pt x="1725278" y="585224"/>
                </a:lnTo>
                <a:lnTo>
                  <a:pt x="1716996" y="544382"/>
                </a:lnTo>
                <a:lnTo>
                  <a:pt x="1705576" y="504397"/>
                </a:lnTo>
                <a:lnTo>
                  <a:pt x="1691122" y="465346"/>
                </a:lnTo>
                <a:lnTo>
                  <a:pt x="1673733" y="427308"/>
                </a:lnTo>
                <a:lnTo>
                  <a:pt x="1653511" y="390362"/>
                </a:lnTo>
                <a:lnTo>
                  <a:pt x="1630558" y="354585"/>
                </a:lnTo>
                <a:lnTo>
                  <a:pt x="1604975" y="320057"/>
                </a:lnTo>
                <a:lnTo>
                  <a:pt x="1576864" y="286855"/>
                </a:lnTo>
                <a:lnTo>
                  <a:pt x="1546326" y="255058"/>
                </a:lnTo>
                <a:lnTo>
                  <a:pt x="1513462" y="224744"/>
                </a:lnTo>
                <a:lnTo>
                  <a:pt x="1478375" y="195992"/>
                </a:lnTo>
                <a:lnTo>
                  <a:pt x="1441165" y="168880"/>
                </a:lnTo>
                <a:lnTo>
                  <a:pt x="1401934" y="143487"/>
                </a:lnTo>
                <a:lnTo>
                  <a:pt x="1360783" y="119891"/>
                </a:lnTo>
                <a:lnTo>
                  <a:pt x="1317814" y="98170"/>
                </a:lnTo>
                <a:lnTo>
                  <a:pt x="1273128" y="78402"/>
                </a:lnTo>
                <a:lnTo>
                  <a:pt x="1226827" y="60667"/>
                </a:lnTo>
                <a:lnTo>
                  <a:pt x="1179012" y="45042"/>
                </a:lnTo>
                <a:lnTo>
                  <a:pt x="1129785" y="31605"/>
                </a:lnTo>
                <a:lnTo>
                  <a:pt x="1079246" y="20436"/>
                </a:lnTo>
                <a:lnTo>
                  <a:pt x="1027498" y="11613"/>
                </a:lnTo>
                <a:lnTo>
                  <a:pt x="974643" y="5213"/>
                </a:lnTo>
                <a:lnTo>
                  <a:pt x="920780" y="1316"/>
                </a:lnTo>
                <a:lnTo>
                  <a:pt x="866013" y="0"/>
                </a:lnTo>
                <a:close/>
              </a:path>
            </a:pathLst>
          </a:custGeom>
          <a:solidFill>
            <a:srgbClr val="8A8D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19400" y="4191000"/>
            <a:ext cx="1732280" cy="1338580"/>
          </a:xfrm>
          <a:custGeom>
            <a:avLst/>
            <a:gdLst/>
            <a:ahLst/>
            <a:cxnLst/>
            <a:rect l="l" t="t" r="r" b="b"/>
            <a:pathLst>
              <a:path w="1732279" h="1338579">
                <a:moveTo>
                  <a:pt x="0" y="669163"/>
                </a:moveTo>
                <a:lnTo>
                  <a:pt x="1703" y="626843"/>
                </a:lnTo>
                <a:lnTo>
                  <a:pt x="6747" y="585224"/>
                </a:lnTo>
                <a:lnTo>
                  <a:pt x="15029" y="544382"/>
                </a:lnTo>
                <a:lnTo>
                  <a:pt x="26449" y="504397"/>
                </a:lnTo>
                <a:lnTo>
                  <a:pt x="40903" y="465346"/>
                </a:lnTo>
                <a:lnTo>
                  <a:pt x="58293" y="427308"/>
                </a:lnTo>
                <a:lnTo>
                  <a:pt x="78514" y="390362"/>
                </a:lnTo>
                <a:lnTo>
                  <a:pt x="101467" y="354585"/>
                </a:lnTo>
                <a:lnTo>
                  <a:pt x="127050" y="320057"/>
                </a:lnTo>
                <a:lnTo>
                  <a:pt x="155161" y="286855"/>
                </a:lnTo>
                <a:lnTo>
                  <a:pt x="185699" y="255058"/>
                </a:lnTo>
                <a:lnTo>
                  <a:pt x="218563" y="224744"/>
                </a:lnTo>
                <a:lnTo>
                  <a:pt x="253650" y="195992"/>
                </a:lnTo>
                <a:lnTo>
                  <a:pt x="290860" y="168880"/>
                </a:lnTo>
                <a:lnTo>
                  <a:pt x="330091" y="143487"/>
                </a:lnTo>
                <a:lnTo>
                  <a:pt x="371242" y="119891"/>
                </a:lnTo>
                <a:lnTo>
                  <a:pt x="414211" y="98170"/>
                </a:lnTo>
                <a:lnTo>
                  <a:pt x="458897" y="78402"/>
                </a:lnTo>
                <a:lnTo>
                  <a:pt x="505198" y="60667"/>
                </a:lnTo>
                <a:lnTo>
                  <a:pt x="553013" y="45042"/>
                </a:lnTo>
                <a:lnTo>
                  <a:pt x="602240" y="31605"/>
                </a:lnTo>
                <a:lnTo>
                  <a:pt x="652779" y="20436"/>
                </a:lnTo>
                <a:lnTo>
                  <a:pt x="704527" y="11613"/>
                </a:lnTo>
                <a:lnTo>
                  <a:pt x="757382" y="5213"/>
                </a:lnTo>
                <a:lnTo>
                  <a:pt x="811245" y="1316"/>
                </a:lnTo>
                <a:lnTo>
                  <a:pt x="866013" y="0"/>
                </a:lnTo>
                <a:lnTo>
                  <a:pt x="920780" y="1316"/>
                </a:lnTo>
                <a:lnTo>
                  <a:pt x="974643" y="5213"/>
                </a:lnTo>
                <a:lnTo>
                  <a:pt x="1027498" y="11613"/>
                </a:lnTo>
                <a:lnTo>
                  <a:pt x="1079246" y="20436"/>
                </a:lnTo>
                <a:lnTo>
                  <a:pt x="1129785" y="31605"/>
                </a:lnTo>
                <a:lnTo>
                  <a:pt x="1179012" y="45042"/>
                </a:lnTo>
                <a:lnTo>
                  <a:pt x="1226827" y="60667"/>
                </a:lnTo>
                <a:lnTo>
                  <a:pt x="1273128" y="78402"/>
                </a:lnTo>
                <a:lnTo>
                  <a:pt x="1317814" y="98170"/>
                </a:lnTo>
                <a:lnTo>
                  <a:pt x="1360783" y="119891"/>
                </a:lnTo>
                <a:lnTo>
                  <a:pt x="1401934" y="143487"/>
                </a:lnTo>
                <a:lnTo>
                  <a:pt x="1441165" y="168880"/>
                </a:lnTo>
                <a:lnTo>
                  <a:pt x="1478375" y="195992"/>
                </a:lnTo>
                <a:lnTo>
                  <a:pt x="1513462" y="224744"/>
                </a:lnTo>
                <a:lnTo>
                  <a:pt x="1546326" y="255058"/>
                </a:lnTo>
                <a:lnTo>
                  <a:pt x="1576864" y="286855"/>
                </a:lnTo>
                <a:lnTo>
                  <a:pt x="1604975" y="320057"/>
                </a:lnTo>
                <a:lnTo>
                  <a:pt x="1630558" y="354585"/>
                </a:lnTo>
                <a:lnTo>
                  <a:pt x="1653511" y="390362"/>
                </a:lnTo>
                <a:lnTo>
                  <a:pt x="1673733" y="427308"/>
                </a:lnTo>
                <a:lnTo>
                  <a:pt x="1691122" y="465346"/>
                </a:lnTo>
                <a:lnTo>
                  <a:pt x="1705576" y="504397"/>
                </a:lnTo>
                <a:lnTo>
                  <a:pt x="1716996" y="544382"/>
                </a:lnTo>
                <a:lnTo>
                  <a:pt x="1725278" y="585224"/>
                </a:lnTo>
                <a:lnTo>
                  <a:pt x="1730322" y="626843"/>
                </a:lnTo>
                <a:lnTo>
                  <a:pt x="1732026" y="669163"/>
                </a:lnTo>
                <a:lnTo>
                  <a:pt x="1730322" y="711482"/>
                </a:lnTo>
                <a:lnTo>
                  <a:pt x="1725278" y="753101"/>
                </a:lnTo>
                <a:lnTo>
                  <a:pt x="1716996" y="793943"/>
                </a:lnTo>
                <a:lnTo>
                  <a:pt x="1705576" y="833928"/>
                </a:lnTo>
                <a:lnTo>
                  <a:pt x="1691122" y="872979"/>
                </a:lnTo>
                <a:lnTo>
                  <a:pt x="1673733" y="911017"/>
                </a:lnTo>
                <a:lnTo>
                  <a:pt x="1653511" y="947963"/>
                </a:lnTo>
                <a:lnTo>
                  <a:pt x="1630558" y="983740"/>
                </a:lnTo>
                <a:lnTo>
                  <a:pt x="1604975" y="1018268"/>
                </a:lnTo>
                <a:lnTo>
                  <a:pt x="1576864" y="1051470"/>
                </a:lnTo>
                <a:lnTo>
                  <a:pt x="1546326" y="1083267"/>
                </a:lnTo>
                <a:lnTo>
                  <a:pt x="1513462" y="1113581"/>
                </a:lnTo>
                <a:lnTo>
                  <a:pt x="1478375" y="1142333"/>
                </a:lnTo>
                <a:lnTo>
                  <a:pt x="1441165" y="1169445"/>
                </a:lnTo>
                <a:lnTo>
                  <a:pt x="1401934" y="1194838"/>
                </a:lnTo>
                <a:lnTo>
                  <a:pt x="1360783" y="1218434"/>
                </a:lnTo>
                <a:lnTo>
                  <a:pt x="1317814" y="1240155"/>
                </a:lnTo>
                <a:lnTo>
                  <a:pt x="1273128" y="1259923"/>
                </a:lnTo>
                <a:lnTo>
                  <a:pt x="1226827" y="1277658"/>
                </a:lnTo>
                <a:lnTo>
                  <a:pt x="1179012" y="1293283"/>
                </a:lnTo>
                <a:lnTo>
                  <a:pt x="1129785" y="1306720"/>
                </a:lnTo>
                <a:lnTo>
                  <a:pt x="1079246" y="1317889"/>
                </a:lnTo>
                <a:lnTo>
                  <a:pt x="1027498" y="1326712"/>
                </a:lnTo>
                <a:lnTo>
                  <a:pt x="974643" y="1333112"/>
                </a:lnTo>
                <a:lnTo>
                  <a:pt x="920780" y="1337009"/>
                </a:lnTo>
                <a:lnTo>
                  <a:pt x="866013" y="1338326"/>
                </a:lnTo>
                <a:lnTo>
                  <a:pt x="811245" y="1337009"/>
                </a:lnTo>
                <a:lnTo>
                  <a:pt x="757382" y="1333112"/>
                </a:lnTo>
                <a:lnTo>
                  <a:pt x="704527" y="1326712"/>
                </a:lnTo>
                <a:lnTo>
                  <a:pt x="652779" y="1317889"/>
                </a:lnTo>
                <a:lnTo>
                  <a:pt x="602240" y="1306720"/>
                </a:lnTo>
                <a:lnTo>
                  <a:pt x="553013" y="1293283"/>
                </a:lnTo>
                <a:lnTo>
                  <a:pt x="505198" y="1277658"/>
                </a:lnTo>
                <a:lnTo>
                  <a:pt x="458897" y="1259923"/>
                </a:lnTo>
                <a:lnTo>
                  <a:pt x="414211" y="1240155"/>
                </a:lnTo>
                <a:lnTo>
                  <a:pt x="371242" y="1218434"/>
                </a:lnTo>
                <a:lnTo>
                  <a:pt x="330091" y="1194838"/>
                </a:lnTo>
                <a:lnTo>
                  <a:pt x="290860" y="1169445"/>
                </a:lnTo>
                <a:lnTo>
                  <a:pt x="253650" y="1142333"/>
                </a:lnTo>
                <a:lnTo>
                  <a:pt x="218563" y="1113581"/>
                </a:lnTo>
                <a:lnTo>
                  <a:pt x="185699" y="1083267"/>
                </a:lnTo>
                <a:lnTo>
                  <a:pt x="155161" y="1051470"/>
                </a:lnTo>
                <a:lnTo>
                  <a:pt x="127050" y="1018268"/>
                </a:lnTo>
                <a:lnTo>
                  <a:pt x="101467" y="983740"/>
                </a:lnTo>
                <a:lnTo>
                  <a:pt x="78514" y="947963"/>
                </a:lnTo>
                <a:lnTo>
                  <a:pt x="58293" y="911017"/>
                </a:lnTo>
                <a:lnTo>
                  <a:pt x="40903" y="872979"/>
                </a:lnTo>
                <a:lnTo>
                  <a:pt x="26449" y="833928"/>
                </a:lnTo>
                <a:lnTo>
                  <a:pt x="15029" y="793943"/>
                </a:lnTo>
                <a:lnTo>
                  <a:pt x="6747" y="753101"/>
                </a:lnTo>
                <a:lnTo>
                  <a:pt x="1703" y="711482"/>
                </a:lnTo>
                <a:lnTo>
                  <a:pt x="0" y="669163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215132" y="4487926"/>
            <a:ext cx="1024890" cy="741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76200">
              <a:lnSpc>
                <a:spcPct val="100000"/>
              </a:lnSpc>
            </a:pPr>
            <a:r>
              <a:rPr dirty="0" sz="2400" b="1">
                <a:solidFill>
                  <a:srgbClr val="00FF00"/>
                </a:solidFill>
                <a:latin typeface="Arial"/>
                <a:cs typeface="Arial"/>
              </a:rPr>
              <a:t>GIẶC  </a:t>
            </a:r>
            <a:r>
              <a:rPr dirty="0" sz="2400" spc="-5" b="1">
                <a:solidFill>
                  <a:srgbClr val="00FF00"/>
                </a:solidFill>
                <a:latin typeface="Arial"/>
                <a:cs typeface="Arial"/>
              </a:rPr>
              <a:t>NGOÀI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73240" y="3845052"/>
            <a:ext cx="1905000" cy="14615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034783" y="4189476"/>
            <a:ext cx="1647444" cy="8397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934200" y="3886200"/>
            <a:ext cx="1783080" cy="1338580"/>
          </a:xfrm>
          <a:custGeom>
            <a:avLst/>
            <a:gdLst/>
            <a:ahLst/>
            <a:cxnLst/>
            <a:rect l="l" t="t" r="r" b="b"/>
            <a:pathLst>
              <a:path w="1783079" h="1338579">
                <a:moveTo>
                  <a:pt x="891413" y="0"/>
                </a:moveTo>
                <a:lnTo>
                  <a:pt x="837103" y="1221"/>
                </a:lnTo>
                <a:lnTo>
                  <a:pt x="783656" y="4838"/>
                </a:lnTo>
                <a:lnTo>
                  <a:pt x="731163" y="10781"/>
                </a:lnTo>
                <a:lnTo>
                  <a:pt x="679718" y="18979"/>
                </a:lnTo>
                <a:lnTo>
                  <a:pt x="629413" y="29364"/>
                </a:lnTo>
                <a:lnTo>
                  <a:pt x="580343" y="41864"/>
                </a:lnTo>
                <a:lnTo>
                  <a:pt x="532601" y="56410"/>
                </a:lnTo>
                <a:lnTo>
                  <a:pt x="486279" y="72932"/>
                </a:lnTo>
                <a:lnTo>
                  <a:pt x="441470" y="91360"/>
                </a:lnTo>
                <a:lnTo>
                  <a:pt x="398269" y="111623"/>
                </a:lnTo>
                <a:lnTo>
                  <a:pt x="356768" y="133653"/>
                </a:lnTo>
                <a:lnTo>
                  <a:pt x="317060" y="157378"/>
                </a:lnTo>
                <a:lnTo>
                  <a:pt x="279238" y="182729"/>
                </a:lnTo>
                <a:lnTo>
                  <a:pt x="243396" y="209636"/>
                </a:lnTo>
                <a:lnTo>
                  <a:pt x="209627" y="238029"/>
                </a:lnTo>
                <a:lnTo>
                  <a:pt x="178024" y="267837"/>
                </a:lnTo>
                <a:lnTo>
                  <a:pt x="148680" y="298992"/>
                </a:lnTo>
                <a:lnTo>
                  <a:pt x="121689" y="331422"/>
                </a:lnTo>
                <a:lnTo>
                  <a:pt x="97143" y="365059"/>
                </a:lnTo>
                <a:lnTo>
                  <a:pt x="75136" y="399831"/>
                </a:lnTo>
                <a:lnTo>
                  <a:pt x="55761" y="435669"/>
                </a:lnTo>
                <a:lnTo>
                  <a:pt x="39111" y="472503"/>
                </a:lnTo>
                <a:lnTo>
                  <a:pt x="25279" y="510263"/>
                </a:lnTo>
                <a:lnTo>
                  <a:pt x="14359" y="548879"/>
                </a:lnTo>
                <a:lnTo>
                  <a:pt x="6444" y="588281"/>
                </a:lnTo>
                <a:lnTo>
                  <a:pt x="1626" y="628399"/>
                </a:lnTo>
                <a:lnTo>
                  <a:pt x="0" y="669163"/>
                </a:lnTo>
                <a:lnTo>
                  <a:pt x="1626" y="709926"/>
                </a:lnTo>
                <a:lnTo>
                  <a:pt x="6444" y="750044"/>
                </a:lnTo>
                <a:lnTo>
                  <a:pt x="14359" y="789446"/>
                </a:lnTo>
                <a:lnTo>
                  <a:pt x="25279" y="828062"/>
                </a:lnTo>
                <a:lnTo>
                  <a:pt x="39111" y="865822"/>
                </a:lnTo>
                <a:lnTo>
                  <a:pt x="55761" y="902656"/>
                </a:lnTo>
                <a:lnTo>
                  <a:pt x="75136" y="938494"/>
                </a:lnTo>
                <a:lnTo>
                  <a:pt x="97143" y="973266"/>
                </a:lnTo>
                <a:lnTo>
                  <a:pt x="121689" y="1006903"/>
                </a:lnTo>
                <a:lnTo>
                  <a:pt x="148680" y="1039333"/>
                </a:lnTo>
                <a:lnTo>
                  <a:pt x="178024" y="1070488"/>
                </a:lnTo>
                <a:lnTo>
                  <a:pt x="209627" y="1100296"/>
                </a:lnTo>
                <a:lnTo>
                  <a:pt x="243396" y="1128689"/>
                </a:lnTo>
                <a:lnTo>
                  <a:pt x="279238" y="1155596"/>
                </a:lnTo>
                <a:lnTo>
                  <a:pt x="317060" y="1180947"/>
                </a:lnTo>
                <a:lnTo>
                  <a:pt x="356768" y="1204672"/>
                </a:lnTo>
                <a:lnTo>
                  <a:pt x="398269" y="1226702"/>
                </a:lnTo>
                <a:lnTo>
                  <a:pt x="441470" y="1246965"/>
                </a:lnTo>
                <a:lnTo>
                  <a:pt x="486279" y="1265393"/>
                </a:lnTo>
                <a:lnTo>
                  <a:pt x="532601" y="1281915"/>
                </a:lnTo>
                <a:lnTo>
                  <a:pt x="580343" y="1296461"/>
                </a:lnTo>
                <a:lnTo>
                  <a:pt x="629413" y="1308961"/>
                </a:lnTo>
                <a:lnTo>
                  <a:pt x="679718" y="1319346"/>
                </a:lnTo>
                <a:lnTo>
                  <a:pt x="731163" y="1327544"/>
                </a:lnTo>
                <a:lnTo>
                  <a:pt x="783656" y="1333487"/>
                </a:lnTo>
                <a:lnTo>
                  <a:pt x="837103" y="1337104"/>
                </a:lnTo>
                <a:lnTo>
                  <a:pt x="891413" y="1338326"/>
                </a:lnTo>
                <a:lnTo>
                  <a:pt x="945709" y="1337104"/>
                </a:lnTo>
                <a:lnTo>
                  <a:pt x="999145" y="1333487"/>
                </a:lnTo>
                <a:lnTo>
                  <a:pt x="1051629" y="1327544"/>
                </a:lnTo>
                <a:lnTo>
                  <a:pt x="1103067" y="1319346"/>
                </a:lnTo>
                <a:lnTo>
                  <a:pt x="1153365" y="1308961"/>
                </a:lnTo>
                <a:lnTo>
                  <a:pt x="1202430" y="1296461"/>
                </a:lnTo>
                <a:lnTo>
                  <a:pt x="1250170" y="1281915"/>
                </a:lnTo>
                <a:lnTo>
                  <a:pt x="1296490" y="1265393"/>
                </a:lnTo>
                <a:lnTo>
                  <a:pt x="1341298" y="1246965"/>
                </a:lnTo>
                <a:lnTo>
                  <a:pt x="1384500" y="1226702"/>
                </a:lnTo>
                <a:lnTo>
                  <a:pt x="1426003" y="1204672"/>
                </a:lnTo>
                <a:lnTo>
                  <a:pt x="1465713" y="1180947"/>
                </a:lnTo>
                <a:lnTo>
                  <a:pt x="1503538" y="1155596"/>
                </a:lnTo>
                <a:lnTo>
                  <a:pt x="1539383" y="1128689"/>
                </a:lnTo>
                <a:lnTo>
                  <a:pt x="1573156" y="1100296"/>
                </a:lnTo>
                <a:lnTo>
                  <a:pt x="1604763" y="1070488"/>
                </a:lnTo>
                <a:lnTo>
                  <a:pt x="1634112" y="1039333"/>
                </a:lnTo>
                <a:lnTo>
                  <a:pt x="1661108" y="1006903"/>
                </a:lnTo>
                <a:lnTo>
                  <a:pt x="1685658" y="973266"/>
                </a:lnTo>
                <a:lnTo>
                  <a:pt x="1707670" y="938494"/>
                </a:lnTo>
                <a:lnTo>
                  <a:pt x="1727049" y="902656"/>
                </a:lnTo>
                <a:lnTo>
                  <a:pt x="1743703" y="865822"/>
                </a:lnTo>
                <a:lnTo>
                  <a:pt x="1757538" y="828062"/>
                </a:lnTo>
                <a:lnTo>
                  <a:pt x="1768462" y="789446"/>
                </a:lnTo>
                <a:lnTo>
                  <a:pt x="1776379" y="750044"/>
                </a:lnTo>
                <a:lnTo>
                  <a:pt x="1781198" y="709926"/>
                </a:lnTo>
                <a:lnTo>
                  <a:pt x="1782826" y="669163"/>
                </a:lnTo>
                <a:lnTo>
                  <a:pt x="1781198" y="628399"/>
                </a:lnTo>
                <a:lnTo>
                  <a:pt x="1776379" y="588281"/>
                </a:lnTo>
                <a:lnTo>
                  <a:pt x="1768462" y="548879"/>
                </a:lnTo>
                <a:lnTo>
                  <a:pt x="1757538" y="510263"/>
                </a:lnTo>
                <a:lnTo>
                  <a:pt x="1743703" y="472503"/>
                </a:lnTo>
                <a:lnTo>
                  <a:pt x="1727049" y="435669"/>
                </a:lnTo>
                <a:lnTo>
                  <a:pt x="1707670" y="399831"/>
                </a:lnTo>
                <a:lnTo>
                  <a:pt x="1685658" y="365059"/>
                </a:lnTo>
                <a:lnTo>
                  <a:pt x="1661108" y="331422"/>
                </a:lnTo>
                <a:lnTo>
                  <a:pt x="1634112" y="298992"/>
                </a:lnTo>
                <a:lnTo>
                  <a:pt x="1604763" y="267837"/>
                </a:lnTo>
                <a:lnTo>
                  <a:pt x="1573156" y="238029"/>
                </a:lnTo>
                <a:lnTo>
                  <a:pt x="1539383" y="209636"/>
                </a:lnTo>
                <a:lnTo>
                  <a:pt x="1503538" y="182729"/>
                </a:lnTo>
                <a:lnTo>
                  <a:pt x="1465713" y="157378"/>
                </a:lnTo>
                <a:lnTo>
                  <a:pt x="1426003" y="133653"/>
                </a:lnTo>
                <a:lnTo>
                  <a:pt x="1384500" y="111623"/>
                </a:lnTo>
                <a:lnTo>
                  <a:pt x="1341298" y="91360"/>
                </a:lnTo>
                <a:lnTo>
                  <a:pt x="1296490" y="72932"/>
                </a:lnTo>
                <a:lnTo>
                  <a:pt x="1250170" y="56410"/>
                </a:lnTo>
                <a:lnTo>
                  <a:pt x="1202430" y="41864"/>
                </a:lnTo>
                <a:lnTo>
                  <a:pt x="1153365" y="29364"/>
                </a:lnTo>
                <a:lnTo>
                  <a:pt x="1103067" y="18979"/>
                </a:lnTo>
                <a:lnTo>
                  <a:pt x="1051629" y="10781"/>
                </a:lnTo>
                <a:lnTo>
                  <a:pt x="999145" y="4838"/>
                </a:lnTo>
                <a:lnTo>
                  <a:pt x="945709" y="1221"/>
                </a:lnTo>
                <a:lnTo>
                  <a:pt x="891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34200" y="3886200"/>
            <a:ext cx="1783080" cy="1338580"/>
          </a:xfrm>
          <a:custGeom>
            <a:avLst/>
            <a:gdLst/>
            <a:ahLst/>
            <a:cxnLst/>
            <a:rect l="l" t="t" r="r" b="b"/>
            <a:pathLst>
              <a:path w="1783079" h="1338579">
                <a:moveTo>
                  <a:pt x="0" y="669163"/>
                </a:moveTo>
                <a:lnTo>
                  <a:pt x="1626" y="628399"/>
                </a:lnTo>
                <a:lnTo>
                  <a:pt x="6444" y="588281"/>
                </a:lnTo>
                <a:lnTo>
                  <a:pt x="14359" y="548879"/>
                </a:lnTo>
                <a:lnTo>
                  <a:pt x="25279" y="510263"/>
                </a:lnTo>
                <a:lnTo>
                  <a:pt x="39111" y="472503"/>
                </a:lnTo>
                <a:lnTo>
                  <a:pt x="55761" y="435669"/>
                </a:lnTo>
                <a:lnTo>
                  <a:pt x="75136" y="399831"/>
                </a:lnTo>
                <a:lnTo>
                  <a:pt x="97143" y="365059"/>
                </a:lnTo>
                <a:lnTo>
                  <a:pt x="121689" y="331422"/>
                </a:lnTo>
                <a:lnTo>
                  <a:pt x="148680" y="298992"/>
                </a:lnTo>
                <a:lnTo>
                  <a:pt x="178024" y="267837"/>
                </a:lnTo>
                <a:lnTo>
                  <a:pt x="209627" y="238029"/>
                </a:lnTo>
                <a:lnTo>
                  <a:pt x="243396" y="209636"/>
                </a:lnTo>
                <a:lnTo>
                  <a:pt x="279238" y="182729"/>
                </a:lnTo>
                <a:lnTo>
                  <a:pt x="317060" y="157378"/>
                </a:lnTo>
                <a:lnTo>
                  <a:pt x="356768" y="133653"/>
                </a:lnTo>
                <a:lnTo>
                  <a:pt x="398269" y="111623"/>
                </a:lnTo>
                <a:lnTo>
                  <a:pt x="441470" y="91360"/>
                </a:lnTo>
                <a:lnTo>
                  <a:pt x="486279" y="72932"/>
                </a:lnTo>
                <a:lnTo>
                  <a:pt x="532601" y="56410"/>
                </a:lnTo>
                <a:lnTo>
                  <a:pt x="580343" y="41864"/>
                </a:lnTo>
                <a:lnTo>
                  <a:pt x="629413" y="29364"/>
                </a:lnTo>
                <a:lnTo>
                  <a:pt x="679718" y="18979"/>
                </a:lnTo>
                <a:lnTo>
                  <a:pt x="731163" y="10781"/>
                </a:lnTo>
                <a:lnTo>
                  <a:pt x="783656" y="4838"/>
                </a:lnTo>
                <a:lnTo>
                  <a:pt x="837103" y="1221"/>
                </a:lnTo>
                <a:lnTo>
                  <a:pt x="891413" y="0"/>
                </a:lnTo>
                <a:lnTo>
                  <a:pt x="945709" y="1221"/>
                </a:lnTo>
                <a:lnTo>
                  <a:pt x="999145" y="4838"/>
                </a:lnTo>
                <a:lnTo>
                  <a:pt x="1051629" y="10781"/>
                </a:lnTo>
                <a:lnTo>
                  <a:pt x="1103067" y="18979"/>
                </a:lnTo>
                <a:lnTo>
                  <a:pt x="1153365" y="29364"/>
                </a:lnTo>
                <a:lnTo>
                  <a:pt x="1202430" y="41864"/>
                </a:lnTo>
                <a:lnTo>
                  <a:pt x="1250170" y="56410"/>
                </a:lnTo>
                <a:lnTo>
                  <a:pt x="1296490" y="72932"/>
                </a:lnTo>
                <a:lnTo>
                  <a:pt x="1341298" y="91360"/>
                </a:lnTo>
                <a:lnTo>
                  <a:pt x="1384500" y="111623"/>
                </a:lnTo>
                <a:lnTo>
                  <a:pt x="1426003" y="133653"/>
                </a:lnTo>
                <a:lnTo>
                  <a:pt x="1465713" y="157378"/>
                </a:lnTo>
                <a:lnTo>
                  <a:pt x="1503538" y="182729"/>
                </a:lnTo>
                <a:lnTo>
                  <a:pt x="1539383" y="209636"/>
                </a:lnTo>
                <a:lnTo>
                  <a:pt x="1573156" y="238029"/>
                </a:lnTo>
                <a:lnTo>
                  <a:pt x="1604763" y="267837"/>
                </a:lnTo>
                <a:lnTo>
                  <a:pt x="1634112" y="298992"/>
                </a:lnTo>
                <a:lnTo>
                  <a:pt x="1661108" y="331422"/>
                </a:lnTo>
                <a:lnTo>
                  <a:pt x="1685658" y="365059"/>
                </a:lnTo>
                <a:lnTo>
                  <a:pt x="1707670" y="399831"/>
                </a:lnTo>
                <a:lnTo>
                  <a:pt x="1727049" y="435669"/>
                </a:lnTo>
                <a:lnTo>
                  <a:pt x="1743703" y="472503"/>
                </a:lnTo>
                <a:lnTo>
                  <a:pt x="1757538" y="510263"/>
                </a:lnTo>
                <a:lnTo>
                  <a:pt x="1768462" y="548879"/>
                </a:lnTo>
                <a:lnTo>
                  <a:pt x="1776379" y="588281"/>
                </a:lnTo>
                <a:lnTo>
                  <a:pt x="1781198" y="628399"/>
                </a:lnTo>
                <a:lnTo>
                  <a:pt x="1782826" y="669163"/>
                </a:lnTo>
                <a:lnTo>
                  <a:pt x="1781198" y="709926"/>
                </a:lnTo>
                <a:lnTo>
                  <a:pt x="1776379" y="750044"/>
                </a:lnTo>
                <a:lnTo>
                  <a:pt x="1768462" y="789446"/>
                </a:lnTo>
                <a:lnTo>
                  <a:pt x="1757538" y="828062"/>
                </a:lnTo>
                <a:lnTo>
                  <a:pt x="1743703" y="865822"/>
                </a:lnTo>
                <a:lnTo>
                  <a:pt x="1727049" y="902656"/>
                </a:lnTo>
                <a:lnTo>
                  <a:pt x="1707670" y="938494"/>
                </a:lnTo>
                <a:lnTo>
                  <a:pt x="1685658" y="973266"/>
                </a:lnTo>
                <a:lnTo>
                  <a:pt x="1661108" y="1006903"/>
                </a:lnTo>
                <a:lnTo>
                  <a:pt x="1634112" y="1039333"/>
                </a:lnTo>
                <a:lnTo>
                  <a:pt x="1604763" y="1070488"/>
                </a:lnTo>
                <a:lnTo>
                  <a:pt x="1573156" y="1100296"/>
                </a:lnTo>
                <a:lnTo>
                  <a:pt x="1539383" y="1128689"/>
                </a:lnTo>
                <a:lnTo>
                  <a:pt x="1503538" y="1155596"/>
                </a:lnTo>
                <a:lnTo>
                  <a:pt x="1465713" y="1180947"/>
                </a:lnTo>
                <a:lnTo>
                  <a:pt x="1426003" y="1204672"/>
                </a:lnTo>
                <a:lnTo>
                  <a:pt x="1384500" y="1226702"/>
                </a:lnTo>
                <a:lnTo>
                  <a:pt x="1341298" y="1246965"/>
                </a:lnTo>
                <a:lnTo>
                  <a:pt x="1296490" y="1265393"/>
                </a:lnTo>
                <a:lnTo>
                  <a:pt x="1250170" y="1281915"/>
                </a:lnTo>
                <a:lnTo>
                  <a:pt x="1202430" y="1296461"/>
                </a:lnTo>
                <a:lnTo>
                  <a:pt x="1153365" y="1308961"/>
                </a:lnTo>
                <a:lnTo>
                  <a:pt x="1103067" y="1319346"/>
                </a:lnTo>
                <a:lnTo>
                  <a:pt x="1051629" y="1327544"/>
                </a:lnTo>
                <a:lnTo>
                  <a:pt x="999145" y="1333487"/>
                </a:lnTo>
                <a:lnTo>
                  <a:pt x="945709" y="1337104"/>
                </a:lnTo>
                <a:lnTo>
                  <a:pt x="891413" y="1338326"/>
                </a:lnTo>
                <a:lnTo>
                  <a:pt x="837103" y="1337104"/>
                </a:lnTo>
                <a:lnTo>
                  <a:pt x="783656" y="1333487"/>
                </a:lnTo>
                <a:lnTo>
                  <a:pt x="731163" y="1327544"/>
                </a:lnTo>
                <a:lnTo>
                  <a:pt x="679718" y="1319346"/>
                </a:lnTo>
                <a:lnTo>
                  <a:pt x="629413" y="1308961"/>
                </a:lnTo>
                <a:lnTo>
                  <a:pt x="580343" y="1296461"/>
                </a:lnTo>
                <a:lnTo>
                  <a:pt x="532601" y="1281915"/>
                </a:lnTo>
                <a:lnTo>
                  <a:pt x="486279" y="1265393"/>
                </a:lnTo>
                <a:lnTo>
                  <a:pt x="441470" y="1246965"/>
                </a:lnTo>
                <a:lnTo>
                  <a:pt x="398269" y="1226702"/>
                </a:lnTo>
                <a:lnTo>
                  <a:pt x="356768" y="1204672"/>
                </a:lnTo>
                <a:lnTo>
                  <a:pt x="317060" y="1180947"/>
                </a:lnTo>
                <a:lnTo>
                  <a:pt x="279238" y="1155596"/>
                </a:lnTo>
                <a:lnTo>
                  <a:pt x="243396" y="1128689"/>
                </a:lnTo>
                <a:lnTo>
                  <a:pt x="209627" y="1100296"/>
                </a:lnTo>
                <a:lnTo>
                  <a:pt x="178024" y="1070488"/>
                </a:lnTo>
                <a:lnTo>
                  <a:pt x="148680" y="1039333"/>
                </a:lnTo>
                <a:lnTo>
                  <a:pt x="121689" y="1006903"/>
                </a:lnTo>
                <a:lnTo>
                  <a:pt x="97143" y="973266"/>
                </a:lnTo>
                <a:lnTo>
                  <a:pt x="75136" y="938494"/>
                </a:lnTo>
                <a:lnTo>
                  <a:pt x="55761" y="902656"/>
                </a:lnTo>
                <a:lnTo>
                  <a:pt x="39111" y="865822"/>
                </a:lnTo>
                <a:lnTo>
                  <a:pt x="25279" y="828062"/>
                </a:lnTo>
                <a:lnTo>
                  <a:pt x="14359" y="789446"/>
                </a:lnTo>
                <a:lnTo>
                  <a:pt x="6444" y="750044"/>
                </a:lnTo>
                <a:lnTo>
                  <a:pt x="1626" y="709926"/>
                </a:lnTo>
                <a:lnTo>
                  <a:pt x="0" y="669163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419213" y="4276090"/>
            <a:ext cx="813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FF00"/>
                </a:solidFill>
                <a:latin typeface="Arial"/>
                <a:cs typeface="Arial"/>
              </a:rPr>
              <a:t>XÃ</a:t>
            </a:r>
            <a:r>
              <a:rPr dirty="0" sz="1800" spc="-95" b="1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FF00"/>
                </a:solidFill>
                <a:latin typeface="Arial"/>
                <a:cs typeface="Arial"/>
              </a:rPr>
              <a:t>HỘI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02805" y="4550409"/>
            <a:ext cx="124968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FF00"/>
                </a:solidFill>
                <a:latin typeface="Arial"/>
                <a:cs typeface="Arial"/>
              </a:rPr>
              <a:t>KHÓ</a:t>
            </a:r>
            <a:r>
              <a:rPr dirty="0" sz="1800" spc="-80" b="1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0FF00"/>
                </a:solidFill>
                <a:latin typeface="Arial"/>
                <a:cs typeface="Arial"/>
              </a:rPr>
              <a:t>KHĂN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72355" y="5382767"/>
            <a:ext cx="3659124" cy="10850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45864" y="5123686"/>
            <a:ext cx="4024884" cy="17343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419600" y="5410200"/>
            <a:ext cx="3564001" cy="990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419600" y="5410200"/>
            <a:ext cx="3564254" cy="990600"/>
          </a:xfrm>
          <a:custGeom>
            <a:avLst/>
            <a:gdLst/>
            <a:ahLst/>
            <a:cxnLst/>
            <a:rect l="l" t="t" r="r" b="b"/>
            <a:pathLst>
              <a:path w="3564254" h="990600">
                <a:moveTo>
                  <a:pt x="0" y="990600"/>
                </a:moveTo>
                <a:lnTo>
                  <a:pt x="3564001" y="990600"/>
                </a:lnTo>
                <a:lnTo>
                  <a:pt x="3564001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9525">
            <a:solidFill>
              <a:srgbClr val="C792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57900" y="5145023"/>
            <a:ext cx="371855" cy="5135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87011" y="5394959"/>
            <a:ext cx="3857243" cy="6797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738871" y="5394959"/>
            <a:ext cx="490727" cy="6797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346447" y="5760720"/>
            <a:ext cx="489203" cy="6797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30267" y="5760720"/>
            <a:ext cx="3651503" cy="6797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676388" y="5760720"/>
            <a:ext cx="490727" cy="6797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12179" y="6126478"/>
            <a:ext cx="490727" cy="6797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464558" y="5487619"/>
            <a:ext cx="3477260" cy="741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400" spc="-5" b="1">
                <a:solidFill>
                  <a:srgbClr val="FF3300"/>
                </a:solidFill>
                <a:latin typeface="Arial"/>
                <a:cs typeface="Arial"/>
              </a:rPr>
              <a:t>“Vận </a:t>
            </a:r>
            <a:r>
              <a:rPr dirty="0" sz="2400" b="1">
                <a:solidFill>
                  <a:srgbClr val="FF3300"/>
                </a:solidFill>
                <a:latin typeface="Arial"/>
                <a:cs typeface="Arial"/>
              </a:rPr>
              <a:t>mệnh dân tộc</a:t>
            </a:r>
            <a:r>
              <a:rPr dirty="0" sz="2400" spc="-114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3300"/>
                </a:solidFill>
                <a:latin typeface="Arial"/>
                <a:cs typeface="Arial"/>
              </a:rPr>
              <a:t>như</a:t>
            </a:r>
            <a:endParaRPr sz="2400">
              <a:latin typeface="Arial"/>
              <a:cs typeface="Arial"/>
            </a:endParaRPr>
          </a:p>
          <a:p>
            <a:pPr algn="ctr" marL="81280">
              <a:lnSpc>
                <a:spcPct val="100000"/>
              </a:lnSpc>
            </a:pPr>
            <a:r>
              <a:rPr dirty="0" sz="2400" spc="-5" b="1">
                <a:solidFill>
                  <a:srgbClr val="FF3300"/>
                </a:solidFill>
                <a:latin typeface="Arial"/>
                <a:cs typeface="Arial"/>
              </a:rPr>
              <a:t>ngàn cân </a:t>
            </a:r>
            <a:r>
              <a:rPr dirty="0" sz="2400" b="1">
                <a:solidFill>
                  <a:srgbClr val="FF3300"/>
                </a:solidFill>
                <a:latin typeface="Arial"/>
                <a:cs typeface="Arial"/>
              </a:rPr>
              <a:t>treo sợi</a:t>
            </a:r>
            <a:r>
              <a:rPr dirty="0" sz="2400" spc="-8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3300"/>
                </a:solidFill>
                <a:latin typeface="Arial"/>
                <a:cs typeface="Arial"/>
              </a:rPr>
              <a:t>tóc”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28600" y="228600"/>
            <a:ext cx="838200" cy="4572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955" y="3782567"/>
            <a:ext cx="2831592" cy="420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6908" y="3759708"/>
            <a:ext cx="2900172" cy="512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7200" y="3810025"/>
            <a:ext cx="2736850" cy="326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7200" y="3810025"/>
            <a:ext cx="2736850" cy="32639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109855">
              <a:lnSpc>
                <a:spcPct val="100000"/>
              </a:lnSpc>
              <a:spcBef>
                <a:spcPts val="229"/>
              </a:spcBef>
            </a:pPr>
            <a:r>
              <a:rPr dirty="0" sz="1600" spc="-5">
                <a:latin typeface="Tahoma"/>
                <a:cs typeface="Tahoma"/>
              </a:rPr>
              <a:t>Việt Nam Dân chủ cộng</a:t>
            </a:r>
            <a:r>
              <a:rPr dirty="0" sz="1600" spc="-40">
                <a:latin typeface="Tahoma"/>
                <a:cs typeface="Tahoma"/>
              </a:rPr>
              <a:t> </a:t>
            </a:r>
            <a:r>
              <a:rPr dirty="0" sz="1600" spc="-5">
                <a:latin typeface="Tahoma"/>
                <a:cs typeface="Tahoma"/>
              </a:rPr>
              <a:t>hòa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155" y="4392167"/>
            <a:ext cx="2761488" cy="2034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9768" y="4366259"/>
            <a:ext cx="2942844" cy="2142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3400" y="4419562"/>
            <a:ext cx="2667000" cy="19390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3400" y="4419562"/>
            <a:ext cx="2667000" cy="1939289"/>
          </a:xfrm>
          <a:custGeom>
            <a:avLst/>
            <a:gdLst/>
            <a:ahLst/>
            <a:cxnLst/>
            <a:rect l="l" t="t" r="r" b="b"/>
            <a:pathLst>
              <a:path w="2667000" h="1939289">
                <a:moveTo>
                  <a:pt x="0" y="1939036"/>
                </a:moveTo>
                <a:lnTo>
                  <a:pt x="2667000" y="1939036"/>
                </a:lnTo>
                <a:lnTo>
                  <a:pt x="2667000" y="0"/>
                </a:lnTo>
                <a:lnTo>
                  <a:pt x="0" y="0"/>
                </a:lnTo>
                <a:lnTo>
                  <a:pt x="0" y="1939036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4840" y="4459478"/>
            <a:ext cx="2486025" cy="1826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>
              <a:lnSpc>
                <a:spcPct val="100000"/>
              </a:lnSpc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Bên cạnh những  khó khăn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nói trên, 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chúng ta cũng có  những thuận lợi 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cơ 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bản, đặc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biệt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trong 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lĩnh vực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chính</a:t>
            </a:r>
            <a:r>
              <a:rPr dirty="0" sz="20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trị.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34155" y="4358640"/>
            <a:ext cx="5276088" cy="2033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77767" y="4332732"/>
            <a:ext cx="5457444" cy="2142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81400" y="4385564"/>
            <a:ext cx="5181600" cy="19390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581400" y="4385564"/>
            <a:ext cx="5181600" cy="1939289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just" marL="86995" marR="78105">
              <a:lnSpc>
                <a:spcPct val="100000"/>
              </a:lnSpc>
              <a:spcBef>
                <a:spcPts val="275"/>
              </a:spcBef>
            </a:pP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Nhân dân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ta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từ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thân phận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nô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lệ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trở thành  người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làm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chủ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đất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nước; chính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quyền 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nhân dân do Đảng lãnh đạo; Lực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lượng  vũ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trang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xuất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thân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từ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nhân dân, </a:t>
            </a:r>
            <a:r>
              <a:rPr dirty="0" sz="2000" spc="-10" b="1">
                <a:solidFill>
                  <a:srgbClr val="0F37F8"/>
                </a:solidFill>
                <a:latin typeface="Arial"/>
                <a:cs typeface="Arial"/>
              </a:rPr>
              <a:t>vì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nhân  dân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mà chiến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đấu…; Đảng từ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hoạt động  bí </a:t>
            </a:r>
            <a:r>
              <a:rPr dirty="0" sz="2000" b="1">
                <a:solidFill>
                  <a:srgbClr val="0F37F8"/>
                </a:solidFill>
                <a:latin typeface="Arial"/>
                <a:cs typeface="Arial"/>
              </a:rPr>
              <a:t>mật trở thành Đảng cầm</a:t>
            </a:r>
            <a:r>
              <a:rPr dirty="0" sz="2000" spc="-125" b="1">
                <a:solidFill>
                  <a:srgbClr val="0F37F8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F37F8"/>
                </a:solidFill>
                <a:latin typeface="Arial"/>
                <a:cs typeface="Arial"/>
              </a:rPr>
              <a:t>quyền…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8347" y="163068"/>
            <a:ext cx="4824984" cy="38008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03928" y="358647"/>
            <a:ext cx="4236720" cy="32118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81755" y="3794759"/>
            <a:ext cx="5580888" cy="4328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28059" y="3784091"/>
            <a:ext cx="5350764" cy="512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29000" y="3821709"/>
            <a:ext cx="5486400" cy="3385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429000" y="3821709"/>
            <a:ext cx="5486400" cy="33909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325"/>
              </a:spcBef>
            </a:pPr>
            <a:r>
              <a:rPr dirty="0" sz="1600" spc="-5">
                <a:latin typeface="Tahoma"/>
                <a:cs typeface="Tahoma"/>
              </a:rPr>
              <a:t>Cử tri Hà Nội bỏ phiếu bầu Quốc hội khóa 1</a:t>
            </a:r>
            <a:r>
              <a:rPr dirty="0" sz="1600" spc="85">
                <a:latin typeface="Tahoma"/>
                <a:cs typeface="Tahoma"/>
              </a:rPr>
              <a:t> </a:t>
            </a:r>
            <a:r>
              <a:rPr dirty="0" sz="1600" spc="-5">
                <a:latin typeface="Tahoma"/>
                <a:cs typeface="Tahoma"/>
              </a:rPr>
              <a:t>(6-1-1946)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9283" y="358647"/>
            <a:ext cx="3957954" cy="32118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3923" y="644651"/>
            <a:ext cx="8836152" cy="5492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762000"/>
            <a:ext cx="8534400" cy="525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91128" y="475487"/>
            <a:ext cx="5452872" cy="4245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86200" y="670941"/>
            <a:ext cx="4876800" cy="365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4527" y="475487"/>
            <a:ext cx="3636264" cy="22646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9600" y="670941"/>
            <a:ext cx="3048000" cy="1676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4527" y="2380488"/>
            <a:ext cx="3636264" cy="23408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9600" y="2575941"/>
            <a:ext cx="3048000" cy="1752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0955" y="4681728"/>
            <a:ext cx="7866888" cy="16337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0476" y="4657344"/>
            <a:ext cx="7857744" cy="17312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8200" y="4709540"/>
            <a:ext cx="7772400" cy="15388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38200" y="4709540"/>
            <a:ext cx="7772400" cy="153924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340995" indent="-254000">
              <a:lnSpc>
                <a:spcPct val="100000"/>
              </a:lnSpc>
              <a:spcBef>
                <a:spcPts val="235"/>
              </a:spcBef>
              <a:buFont typeface="Wingdings"/>
              <a:buChar char=""/>
              <a:tabLst>
                <a:tab pos="341630" algn="l"/>
              </a:tabLst>
            </a:pPr>
            <a:r>
              <a:rPr dirty="0" sz="1800" spc="-5" b="1">
                <a:latin typeface="Calibri"/>
                <a:cs typeface="Calibri"/>
              </a:rPr>
              <a:t>H</a:t>
            </a:r>
            <a:r>
              <a:rPr dirty="0" sz="1800" spc="-5" b="1">
                <a:latin typeface="Arial"/>
                <a:cs typeface="Arial"/>
              </a:rPr>
              <a:t>ệ </a:t>
            </a:r>
            <a:r>
              <a:rPr dirty="0" sz="1800" b="1">
                <a:latin typeface="Arial"/>
                <a:cs typeface="Arial"/>
              </a:rPr>
              <a:t>thống </a:t>
            </a:r>
            <a:r>
              <a:rPr dirty="0" sz="1800" spc="-5" b="1">
                <a:latin typeface="Arial"/>
                <a:cs typeface="Arial"/>
              </a:rPr>
              <a:t>xã </a:t>
            </a:r>
            <a:r>
              <a:rPr dirty="0" sz="1800" b="1">
                <a:latin typeface="Arial"/>
                <a:cs typeface="Arial"/>
              </a:rPr>
              <a:t>hội </a:t>
            </a:r>
            <a:r>
              <a:rPr dirty="0" sz="1800" spc="-5" b="1">
                <a:latin typeface="Arial"/>
                <a:cs typeface="Arial"/>
              </a:rPr>
              <a:t>chủ </a:t>
            </a:r>
            <a:r>
              <a:rPr dirty="0" sz="1800" b="1">
                <a:latin typeface="Arial"/>
                <a:cs typeface="Arial"/>
              </a:rPr>
              <a:t>nghĩa do Liên Xô đứng đầu được hình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thành.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"/>
            </a:pPr>
            <a:endParaRPr sz="2050">
              <a:latin typeface="Times New Roman"/>
              <a:cs typeface="Times New Roman"/>
            </a:endParaRPr>
          </a:p>
          <a:p>
            <a:pPr marL="340995" indent="-254000">
              <a:lnSpc>
                <a:spcPct val="100000"/>
              </a:lnSpc>
              <a:buFont typeface="Wingdings"/>
              <a:buChar char=""/>
              <a:tabLst>
                <a:tab pos="341630" algn="l"/>
              </a:tabLst>
            </a:pPr>
            <a:r>
              <a:rPr dirty="0" sz="1800" b="1">
                <a:latin typeface="Arial"/>
                <a:cs typeface="Arial"/>
              </a:rPr>
              <a:t>Phong </a:t>
            </a:r>
            <a:r>
              <a:rPr dirty="0" sz="1800" spc="-5" b="1">
                <a:latin typeface="Arial"/>
                <a:cs typeface="Arial"/>
              </a:rPr>
              <a:t>trào cách mạng </a:t>
            </a:r>
            <a:r>
              <a:rPr dirty="0" sz="1800" b="1">
                <a:latin typeface="Arial"/>
                <a:cs typeface="Arial"/>
              </a:rPr>
              <a:t>giải phóng dân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tộc</a:t>
            </a:r>
            <a:r>
              <a:rPr dirty="0" sz="1800" b="1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"/>
            </a:pPr>
            <a:endParaRPr sz="2050">
              <a:latin typeface="Times New Roman"/>
              <a:cs typeface="Times New Roman"/>
            </a:endParaRPr>
          </a:p>
          <a:p>
            <a:pPr marL="340995" indent="-254000">
              <a:lnSpc>
                <a:spcPct val="100000"/>
              </a:lnSpc>
              <a:buFont typeface="Wingdings"/>
              <a:buChar char=""/>
              <a:tabLst>
                <a:tab pos="341630" algn="l"/>
              </a:tabLst>
            </a:pPr>
            <a:r>
              <a:rPr dirty="0" sz="1800" b="1">
                <a:latin typeface="Arial"/>
                <a:cs typeface="Arial"/>
              </a:rPr>
              <a:t>Phong </a:t>
            </a:r>
            <a:r>
              <a:rPr dirty="0" sz="1800" spc="-5" b="1">
                <a:latin typeface="Arial"/>
                <a:cs typeface="Arial"/>
              </a:rPr>
              <a:t>trào </a:t>
            </a:r>
            <a:r>
              <a:rPr dirty="0" sz="1800" b="1">
                <a:latin typeface="Arial"/>
                <a:cs typeface="Arial"/>
              </a:rPr>
              <a:t>dân </a:t>
            </a:r>
            <a:r>
              <a:rPr dirty="0" sz="1800" spc="-5" b="1">
                <a:latin typeface="Arial"/>
                <a:cs typeface="Arial"/>
              </a:rPr>
              <a:t>chủ </a:t>
            </a:r>
            <a:r>
              <a:rPr dirty="0" sz="1800" spc="-25" b="1">
                <a:latin typeface="Arial"/>
                <a:cs typeface="Arial"/>
              </a:rPr>
              <a:t>và </a:t>
            </a:r>
            <a:r>
              <a:rPr dirty="0" sz="1800" b="1">
                <a:latin typeface="Arial"/>
                <a:cs typeface="Arial"/>
              </a:rPr>
              <a:t>hòa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bình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14444" y="1103375"/>
            <a:ext cx="1429512" cy="15087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389114" y="269747"/>
            <a:ext cx="144716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www.123Chiase.com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99559" y="6847330"/>
            <a:ext cx="1097280" cy="10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14800" y="6640398"/>
            <a:ext cx="1066800" cy="217804"/>
          </a:xfrm>
          <a:custGeom>
            <a:avLst/>
            <a:gdLst/>
            <a:ahLst/>
            <a:cxnLst/>
            <a:rect l="l" t="t" r="r" b="b"/>
            <a:pathLst>
              <a:path w="1066800" h="217804">
                <a:moveTo>
                  <a:pt x="1048130" y="0"/>
                </a:moveTo>
                <a:lnTo>
                  <a:pt x="18669" y="0"/>
                </a:lnTo>
                <a:lnTo>
                  <a:pt x="11412" y="1469"/>
                </a:lnTo>
                <a:lnTo>
                  <a:pt x="5476" y="5475"/>
                </a:lnTo>
                <a:lnTo>
                  <a:pt x="1470" y="11417"/>
                </a:lnTo>
                <a:lnTo>
                  <a:pt x="0" y="18694"/>
                </a:lnTo>
                <a:lnTo>
                  <a:pt x="0" y="198899"/>
                </a:lnTo>
                <a:lnTo>
                  <a:pt x="1470" y="206179"/>
                </a:lnTo>
                <a:lnTo>
                  <a:pt x="5476" y="212123"/>
                </a:lnTo>
                <a:lnTo>
                  <a:pt x="11412" y="216131"/>
                </a:lnTo>
                <a:lnTo>
                  <a:pt x="18669" y="217601"/>
                </a:lnTo>
                <a:lnTo>
                  <a:pt x="1048130" y="217601"/>
                </a:lnTo>
                <a:lnTo>
                  <a:pt x="1055387" y="216131"/>
                </a:lnTo>
                <a:lnTo>
                  <a:pt x="1061323" y="212123"/>
                </a:lnTo>
                <a:lnTo>
                  <a:pt x="1065329" y="206179"/>
                </a:lnTo>
                <a:lnTo>
                  <a:pt x="1066800" y="198899"/>
                </a:lnTo>
                <a:lnTo>
                  <a:pt x="1066800" y="18694"/>
                </a:lnTo>
                <a:lnTo>
                  <a:pt x="1065329" y="11417"/>
                </a:lnTo>
                <a:lnTo>
                  <a:pt x="1061323" y="5475"/>
                </a:lnTo>
                <a:lnTo>
                  <a:pt x="1055387" y="1469"/>
                </a:lnTo>
                <a:lnTo>
                  <a:pt x="104813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14800" y="6640398"/>
            <a:ext cx="1066800" cy="2176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9955" y="963167"/>
            <a:ext cx="8247888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4055" y="906780"/>
            <a:ext cx="3697224" cy="8321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7200" y="990625"/>
            <a:ext cx="8153400" cy="5232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57200" y="990625"/>
            <a:ext cx="8153400" cy="523240"/>
          </a:xfrm>
          <a:prstGeom prst="rect"/>
          <a:solidFill>
            <a:srgbClr val="FFFFFF"/>
          </a:solidFill>
          <a:ln w="9525">
            <a:solidFill>
              <a:srgbClr val="C7923A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2529205">
              <a:lnSpc>
                <a:spcPct val="100000"/>
              </a:lnSpc>
              <a:spcBef>
                <a:spcPts val="245"/>
              </a:spcBef>
            </a:pPr>
            <a:r>
              <a:rPr dirty="0" sz="2800" spc="-5">
                <a:solidFill>
                  <a:srgbClr val="FF0000"/>
                </a:solidFill>
                <a:latin typeface="Arial"/>
                <a:cs typeface="Arial"/>
              </a:rPr>
              <a:t>Hoàn </a:t>
            </a:r>
            <a:r>
              <a:rPr dirty="0" sz="2800">
                <a:solidFill>
                  <a:srgbClr val="FF0000"/>
                </a:solidFill>
                <a:latin typeface="Arial"/>
                <a:cs typeface="Arial"/>
              </a:rPr>
              <a:t>cảnh lịch</a:t>
            </a:r>
            <a:r>
              <a:rPr dirty="0" sz="2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Arial"/>
                <a:cs typeface="Arial"/>
              </a:rPr>
              <a:t>sử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52500" y="5198109"/>
            <a:ext cx="1016000" cy="59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2500" y="4483100"/>
            <a:ext cx="80987" cy="7150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346575" y="1774189"/>
            <a:ext cx="81025" cy="10680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11601" y="1686560"/>
            <a:ext cx="1016000" cy="876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02791" y="1898904"/>
            <a:ext cx="3214116" cy="32887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7447" y="2048255"/>
            <a:ext cx="3404616" cy="30205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85850" y="1828800"/>
            <a:ext cx="3200400" cy="3276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85850" y="1828800"/>
            <a:ext cx="3200400" cy="3276600"/>
          </a:xfrm>
          <a:custGeom>
            <a:avLst/>
            <a:gdLst/>
            <a:ahLst/>
            <a:cxnLst/>
            <a:rect l="l" t="t" r="r" b="b"/>
            <a:pathLst>
              <a:path w="3200400" h="3276600">
                <a:moveTo>
                  <a:pt x="0" y="3276600"/>
                </a:moveTo>
                <a:lnTo>
                  <a:pt x="3200400" y="3276600"/>
                </a:lnTo>
                <a:lnTo>
                  <a:pt x="3200400" y="0"/>
                </a:lnTo>
                <a:lnTo>
                  <a:pt x="0" y="0"/>
                </a:lnTo>
                <a:lnTo>
                  <a:pt x="0" y="32766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64742" y="2058034"/>
            <a:ext cx="1413510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CC"/>
                </a:solidFill>
                <a:latin typeface="Arial"/>
                <a:cs typeface="Arial"/>
              </a:rPr>
              <a:t>Khó</a:t>
            </a:r>
            <a:r>
              <a:rPr dirty="0" sz="2400" spc="-95" b="1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CC"/>
                </a:solidFill>
                <a:latin typeface="Arial"/>
                <a:cs typeface="Arial"/>
              </a:rPr>
              <a:t>khăn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4742" y="2699639"/>
            <a:ext cx="3042920" cy="1931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1016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Wingdings"/>
                <a:cs typeface="Wingdings"/>
              </a:rPr>
              <a:t>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Khó khăn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chính trị 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và 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quân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endParaRPr sz="18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Wingdings"/>
                <a:cs typeface="Wingdings"/>
              </a:rPr>
              <a:t>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Lực lượng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mọi mặt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của 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đất nước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chưa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kịp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củng cố 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triển</a:t>
            </a:r>
            <a:endParaRPr sz="18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Wingdings"/>
                <a:cs typeface="Wingdings"/>
              </a:rPr>
              <a:t>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Khó khăn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kinh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tế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xã 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hội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67250" y="5198109"/>
            <a:ext cx="1016000" cy="59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67250" y="4483100"/>
            <a:ext cx="81025" cy="71500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67250" y="4483100"/>
            <a:ext cx="1016000" cy="774700"/>
          </a:xfrm>
          <a:custGeom>
            <a:avLst/>
            <a:gdLst/>
            <a:ahLst/>
            <a:cxnLst/>
            <a:rect l="l" t="t" r="r" b="b"/>
            <a:pathLst>
              <a:path w="1016000" h="774700">
                <a:moveTo>
                  <a:pt x="81025" y="715518"/>
                </a:moveTo>
                <a:lnTo>
                  <a:pt x="81025" y="0"/>
                </a:lnTo>
                <a:lnTo>
                  <a:pt x="0" y="0"/>
                </a:lnTo>
                <a:lnTo>
                  <a:pt x="0" y="774700"/>
                </a:lnTo>
                <a:lnTo>
                  <a:pt x="1016000" y="774700"/>
                </a:lnTo>
                <a:lnTo>
                  <a:pt x="1016000" y="715518"/>
                </a:lnTo>
                <a:lnTo>
                  <a:pt x="81025" y="715518"/>
                </a:lnTo>
                <a:close/>
              </a:path>
            </a:pathLst>
          </a:custGeom>
          <a:ln w="3175">
            <a:solidFill>
              <a:srgbClr val="DFE1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61325" y="1774189"/>
            <a:ext cx="81025" cy="10680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126351" y="1686560"/>
            <a:ext cx="1016000" cy="876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26351" y="1685925"/>
            <a:ext cx="1016000" cy="1155700"/>
          </a:xfrm>
          <a:custGeom>
            <a:avLst/>
            <a:gdLst/>
            <a:ahLst/>
            <a:cxnLst/>
            <a:rect l="l" t="t" r="r" b="b"/>
            <a:pathLst>
              <a:path w="1016000" h="1155700">
                <a:moveTo>
                  <a:pt x="934974" y="88391"/>
                </a:moveTo>
                <a:lnTo>
                  <a:pt x="934974" y="1155700"/>
                </a:lnTo>
                <a:lnTo>
                  <a:pt x="1016000" y="1155700"/>
                </a:lnTo>
                <a:lnTo>
                  <a:pt x="1016000" y="0"/>
                </a:lnTo>
                <a:lnTo>
                  <a:pt x="0" y="0"/>
                </a:lnTo>
                <a:lnTo>
                  <a:pt x="0" y="88391"/>
                </a:lnTo>
                <a:lnTo>
                  <a:pt x="934974" y="88391"/>
                </a:lnTo>
                <a:close/>
              </a:path>
            </a:pathLst>
          </a:custGeom>
          <a:ln w="3175">
            <a:solidFill>
              <a:srgbClr val="DFE1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718303" y="1898904"/>
            <a:ext cx="3212592" cy="3288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631435" y="2718816"/>
            <a:ext cx="3403091" cy="169468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00600" y="1828800"/>
            <a:ext cx="3200400" cy="32766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800600" y="1828800"/>
            <a:ext cx="3200400" cy="3276600"/>
          </a:xfrm>
          <a:custGeom>
            <a:avLst/>
            <a:gdLst/>
            <a:ahLst/>
            <a:cxnLst/>
            <a:rect l="l" t="t" r="r" b="b"/>
            <a:pathLst>
              <a:path w="3200400" h="3276600">
                <a:moveTo>
                  <a:pt x="0" y="3276600"/>
                </a:moveTo>
                <a:lnTo>
                  <a:pt x="3200400" y="3276600"/>
                </a:lnTo>
                <a:lnTo>
                  <a:pt x="3200400" y="0"/>
                </a:lnTo>
                <a:lnTo>
                  <a:pt x="0" y="0"/>
                </a:lnTo>
                <a:lnTo>
                  <a:pt x="0" y="32766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880228" y="2728595"/>
            <a:ext cx="1408430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CC"/>
                </a:solidFill>
                <a:latin typeface="Arial"/>
                <a:cs typeface="Arial"/>
              </a:rPr>
              <a:t>Thuận</a:t>
            </a:r>
            <a:r>
              <a:rPr dirty="0" sz="2400" spc="-95" b="1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CC"/>
                </a:solidFill>
                <a:latin typeface="Arial"/>
                <a:cs typeface="Arial"/>
              </a:rPr>
              <a:t>lợi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80228" y="3370453"/>
            <a:ext cx="3042920" cy="833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Chúng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ta cũng có những 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thuận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lợi cơ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bản, đặc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biệt 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trong lĩnh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vực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3756" y="5498591"/>
            <a:ext cx="8400288" cy="7406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2608" y="5480303"/>
            <a:ext cx="8543544" cy="8397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81000" y="5525871"/>
            <a:ext cx="8305800" cy="6463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81000" y="5525871"/>
            <a:ext cx="8305800" cy="646430"/>
          </a:xfrm>
          <a:prstGeom prst="rect">
            <a:avLst/>
          </a:prstGeom>
          <a:solidFill>
            <a:srgbClr val="FFFFFF"/>
          </a:solidFill>
          <a:ln w="9525">
            <a:solidFill>
              <a:srgbClr val="C7923A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86360" marR="78105">
              <a:lnSpc>
                <a:spcPct val="100000"/>
              </a:lnSpc>
              <a:spcBef>
                <a:spcPts val="285"/>
              </a:spcBef>
            </a:pPr>
            <a:r>
              <a:rPr dirty="0" sz="1800" spc="-5" b="1">
                <a:latin typeface="Arial"/>
                <a:cs typeface="Arial"/>
              </a:rPr>
              <a:t>Sau Cách </a:t>
            </a:r>
            <a:r>
              <a:rPr dirty="0" sz="1800" b="1">
                <a:latin typeface="Arial"/>
                <a:cs typeface="Arial"/>
              </a:rPr>
              <a:t>mạng Tháng </a:t>
            </a:r>
            <a:r>
              <a:rPr dirty="0" sz="1800" spc="-5" b="1">
                <a:latin typeface="Arial"/>
                <a:cs typeface="Arial"/>
              </a:rPr>
              <a:t>Tám, </a:t>
            </a:r>
            <a:r>
              <a:rPr dirty="0" sz="1800" spc="-10" b="1">
                <a:latin typeface="Arial"/>
                <a:cs typeface="Arial"/>
              </a:rPr>
              <a:t>Việt </a:t>
            </a:r>
            <a:r>
              <a:rPr dirty="0" sz="1800" spc="-5" b="1">
                <a:latin typeface="Arial"/>
                <a:cs typeface="Arial"/>
              </a:rPr>
              <a:t>Nam đứng trước </a:t>
            </a:r>
            <a:r>
              <a:rPr dirty="0" sz="1800" b="1">
                <a:latin typeface="Arial"/>
                <a:cs typeface="Arial"/>
              </a:rPr>
              <a:t>bối </a:t>
            </a:r>
            <a:r>
              <a:rPr dirty="0" sz="1800" spc="-5" b="1">
                <a:latin typeface="Arial"/>
                <a:cs typeface="Arial"/>
              </a:rPr>
              <a:t>cảnh </a:t>
            </a:r>
            <a:r>
              <a:rPr dirty="0" sz="1800" spc="-20" b="1">
                <a:latin typeface="Arial"/>
                <a:cs typeface="Arial"/>
              </a:rPr>
              <a:t>vừa </a:t>
            </a:r>
            <a:r>
              <a:rPr dirty="0" sz="1800" spc="-5" b="1">
                <a:latin typeface="Arial"/>
                <a:cs typeface="Arial"/>
              </a:rPr>
              <a:t>có những  </a:t>
            </a:r>
            <a:r>
              <a:rPr dirty="0" sz="1800" b="1">
                <a:latin typeface="Arial"/>
                <a:cs typeface="Arial"/>
              </a:rPr>
              <a:t>thuận lợi </a:t>
            </a:r>
            <a:r>
              <a:rPr dirty="0" sz="1800" spc="-5" b="1">
                <a:latin typeface="Arial"/>
                <a:cs typeface="Arial"/>
              </a:rPr>
              <a:t>cơ </a:t>
            </a:r>
            <a:r>
              <a:rPr dirty="0" sz="1800" b="1">
                <a:latin typeface="Arial"/>
                <a:cs typeface="Arial"/>
              </a:rPr>
              <a:t>bản, </a:t>
            </a:r>
            <a:r>
              <a:rPr dirty="0" sz="1800" spc="-20" b="1">
                <a:latin typeface="Arial"/>
                <a:cs typeface="Arial"/>
              </a:rPr>
              <a:t>vừa </a:t>
            </a:r>
            <a:r>
              <a:rPr dirty="0" sz="1800" b="1">
                <a:latin typeface="Arial"/>
                <a:cs typeface="Arial"/>
              </a:rPr>
              <a:t>gặp phải nhiều khó </a:t>
            </a:r>
            <a:r>
              <a:rPr dirty="0" sz="1800" spc="-5" b="1">
                <a:latin typeface="Arial"/>
                <a:cs typeface="Arial"/>
              </a:rPr>
              <a:t>khăn </a:t>
            </a:r>
            <a:r>
              <a:rPr dirty="0" sz="1800" b="1">
                <a:latin typeface="Arial"/>
                <a:cs typeface="Arial"/>
              </a:rPr>
              <a:t>to lớn, hiểm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nghèo.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952244"/>
            <a:ext cx="9144000" cy="4581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3355" y="277368"/>
            <a:ext cx="7181088" cy="618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59991" y="210311"/>
            <a:ext cx="6329172" cy="845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0600" y="304825"/>
            <a:ext cx="7086600" cy="523240"/>
          </a:xfrm>
          <a:prstGeom prst="rect"/>
          <a:solidFill>
            <a:srgbClr val="FF0000"/>
          </a:solidFill>
          <a:ln w="9525">
            <a:solidFill>
              <a:srgbClr val="BD4A47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721360">
              <a:lnSpc>
                <a:spcPct val="100000"/>
              </a:lnSpc>
              <a:spcBef>
                <a:spcPts val="165"/>
              </a:spcBef>
            </a:pPr>
            <a:r>
              <a:rPr dirty="0" sz="2800" spc="-10">
                <a:solidFill>
                  <a:srgbClr val="FFFF00"/>
                </a:solidFill>
                <a:latin typeface="Arial"/>
                <a:cs typeface="Arial"/>
              </a:rPr>
              <a:t>Chỉ </a:t>
            </a:r>
            <a:r>
              <a:rPr dirty="0" sz="2800" spc="-5">
                <a:solidFill>
                  <a:srgbClr val="FFFF00"/>
                </a:solidFill>
                <a:latin typeface="Arial"/>
                <a:cs typeface="Arial"/>
              </a:rPr>
              <a:t>thị về kháng chiến, </a:t>
            </a:r>
            <a:r>
              <a:rPr dirty="0" sz="2800">
                <a:solidFill>
                  <a:srgbClr val="FFFF00"/>
                </a:solidFill>
                <a:latin typeface="Arial"/>
                <a:cs typeface="Arial"/>
              </a:rPr>
              <a:t>kiến</a:t>
            </a:r>
            <a:r>
              <a:rPr dirty="0" sz="2800" spc="5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FFFF00"/>
                </a:solidFill>
                <a:latin typeface="Arial"/>
                <a:cs typeface="Arial"/>
              </a:rPr>
              <a:t>quốc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2955" y="1018032"/>
            <a:ext cx="5885688" cy="801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96439" y="992124"/>
            <a:ext cx="5055108" cy="92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0200" y="1044714"/>
            <a:ext cx="5791200" cy="7078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00200" y="1044714"/>
            <a:ext cx="5791200" cy="708025"/>
          </a:xfrm>
          <a:prstGeom prst="rect">
            <a:avLst/>
          </a:prstGeom>
          <a:ln w="9525">
            <a:solidFill>
              <a:srgbClr val="46AAC5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ctr">
              <a:lnSpc>
                <a:spcPts val="2370"/>
              </a:lnSpc>
              <a:spcBef>
                <a:spcPts val="270"/>
              </a:spcBef>
            </a:pPr>
            <a:r>
              <a:rPr dirty="0" sz="2000">
                <a:latin typeface="Arial"/>
                <a:cs typeface="Arial"/>
              </a:rPr>
              <a:t>vạch rõ con đường đi lên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cho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2370"/>
              </a:lnSpc>
            </a:pPr>
            <a:r>
              <a:rPr dirty="0" sz="2000">
                <a:latin typeface="Arial"/>
                <a:cs typeface="Arial"/>
              </a:rPr>
              <a:t>cách mạng </a:t>
            </a:r>
            <a:r>
              <a:rPr dirty="0" sz="2000" spc="-10">
                <a:latin typeface="Arial"/>
                <a:cs typeface="Arial"/>
              </a:rPr>
              <a:t>Việt </a:t>
            </a:r>
            <a:r>
              <a:rPr dirty="0" sz="2000">
                <a:latin typeface="Arial"/>
                <a:cs typeface="Arial"/>
              </a:rPr>
              <a:t>Nam trong giai đoạn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9555" y="277368"/>
            <a:ext cx="7104888" cy="2403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1724" y="236220"/>
            <a:ext cx="6559296" cy="2461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304800"/>
            <a:ext cx="7010400" cy="2308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6800" y="304800"/>
            <a:ext cx="7010400" cy="2308860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dirty="0" sz="2400" spc="-40">
                <a:solidFill>
                  <a:srgbClr val="001F5F"/>
                </a:solidFill>
                <a:latin typeface="Arial"/>
                <a:cs typeface="Arial"/>
              </a:rPr>
              <a:t>“</a:t>
            </a:r>
            <a:r>
              <a:rPr dirty="0" sz="2400" spc="-40" b="1">
                <a:solidFill>
                  <a:srgbClr val="001F5F"/>
                </a:solidFill>
                <a:latin typeface="Arial"/>
                <a:cs typeface="Arial"/>
              </a:rPr>
              <a:t>Toàn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dân đoàn</a:t>
            </a:r>
            <a:r>
              <a:rPr dirty="0" sz="24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kết!</a:t>
            </a:r>
            <a:endParaRPr sz="2400">
              <a:latin typeface="Arial"/>
              <a:cs typeface="Arial"/>
            </a:endParaRPr>
          </a:p>
          <a:p>
            <a:pPr algn="ctr" marL="1816735" marR="180975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Chống Pháp xâm</a:t>
            </a:r>
            <a:r>
              <a:rPr dirty="0" sz="2400" spc="-5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lược!  Giữ vững chính</a:t>
            </a:r>
            <a:r>
              <a:rPr dirty="0" sz="2400" spc="-12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Arial"/>
                <a:cs typeface="Arial"/>
              </a:rPr>
              <a:t>quyền!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400" spc="-20">
                <a:solidFill>
                  <a:srgbClr val="001F5F"/>
                </a:solidFill>
                <a:latin typeface="Arial"/>
                <a:cs typeface="Arial"/>
              </a:rPr>
              <a:t>Việt </a:t>
            </a:r>
            <a:r>
              <a:rPr dirty="0" sz="2400" spc="-5">
                <a:solidFill>
                  <a:srgbClr val="001F5F"/>
                </a:solidFill>
                <a:latin typeface="Arial"/>
                <a:cs typeface="Arial"/>
              </a:rPr>
              <a:t>Nam Dân chủ Cộng hoà muôn</a:t>
            </a:r>
            <a:r>
              <a:rPr dirty="0" sz="2400" spc="6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nǎm!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400" spc="-5">
                <a:solidFill>
                  <a:srgbClr val="001F5F"/>
                </a:solidFill>
                <a:latin typeface="Arial"/>
                <a:cs typeface="Arial"/>
              </a:rPr>
              <a:t>Đông Dương độc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lập muôn</a:t>
            </a:r>
            <a:r>
              <a:rPr dirty="0" sz="2400" spc="-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1F5F"/>
                </a:solidFill>
                <a:latin typeface="Arial"/>
                <a:cs typeface="Arial"/>
              </a:rPr>
              <a:t>nǎm!”</a:t>
            </a:r>
            <a:endParaRPr sz="2400">
              <a:latin typeface="Arial"/>
              <a:cs typeface="Arial"/>
            </a:endParaRPr>
          </a:p>
          <a:p>
            <a:pPr marL="764540">
              <a:lnSpc>
                <a:spcPct val="100000"/>
              </a:lnSpc>
              <a:spcBef>
                <a:spcPts val="1465"/>
              </a:spcBef>
            </a:pPr>
            <a:r>
              <a:rPr dirty="0" sz="1200" i="1">
                <a:latin typeface="Arial"/>
                <a:cs typeface="Arial"/>
              </a:rPr>
              <a:t>( </a:t>
            </a:r>
            <a:r>
              <a:rPr dirty="0" sz="1200" spc="-20" i="1">
                <a:latin typeface="Arial"/>
                <a:cs typeface="Arial"/>
              </a:rPr>
              <a:t>Trích </a:t>
            </a:r>
            <a:r>
              <a:rPr dirty="0" sz="1200" spc="-5" i="1">
                <a:latin typeface="Arial"/>
                <a:cs typeface="Arial"/>
              </a:rPr>
              <a:t>Chỉ </a:t>
            </a:r>
            <a:r>
              <a:rPr dirty="0" sz="1200" i="1">
                <a:latin typeface="Arial"/>
                <a:cs typeface="Arial"/>
              </a:rPr>
              <a:t>thị </a:t>
            </a:r>
            <a:r>
              <a:rPr dirty="0" sz="1200" spc="-5" i="1">
                <a:latin typeface="Arial"/>
                <a:cs typeface="Arial"/>
              </a:rPr>
              <a:t>của Ban </a:t>
            </a:r>
            <a:r>
              <a:rPr dirty="0" sz="1200" i="1">
                <a:latin typeface="Arial"/>
                <a:cs typeface="Arial"/>
              </a:rPr>
              <a:t>Chấp </a:t>
            </a:r>
            <a:r>
              <a:rPr dirty="0" sz="1200" spc="-5" i="1">
                <a:latin typeface="Arial"/>
                <a:cs typeface="Arial"/>
              </a:rPr>
              <a:t>hành </a:t>
            </a:r>
            <a:r>
              <a:rPr dirty="0" sz="1200" spc="-20" i="1">
                <a:latin typeface="Arial"/>
                <a:cs typeface="Arial"/>
              </a:rPr>
              <a:t>Trung </a:t>
            </a:r>
            <a:r>
              <a:rPr dirty="0" sz="1200" spc="-5" i="1">
                <a:latin typeface="Arial"/>
                <a:cs typeface="Arial"/>
              </a:rPr>
              <a:t>ương </a:t>
            </a:r>
            <a:r>
              <a:rPr dirty="0" sz="1200" i="1">
                <a:latin typeface="Arial"/>
                <a:cs typeface="Arial"/>
              </a:rPr>
              <a:t>về </a:t>
            </a:r>
            <a:r>
              <a:rPr dirty="0" sz="1200" spc="-5" i="1">
                <a:latin typeface="Arial"/>
                <a:cs typeface="Arial"/>
              </a:rPr>
              <a:t>kháng chiến kiến </a:t>
            </a:r>
            <a:r>
              <a:rPr dirty="0" sz="1200" i="1">
                <a:latin typeface="Arial"/>
                <a:cs typeface="Arial"/>
              </a:rPr>
              <a:t>quốc, </a:t>
            </a:r>
            <a:r>
              <a:rPr dirty="0" sz="1200" spc="-5" i="1">
                <a:latin typeface="Arial"/>
                <a:cs typeface="Arial"/>
              </a:rPr>
              <a:t>ngày</a:t>
            </a:r>
            <a:r>
              <a:rPr dirty="0" sz="1200" spc="-40" i="1">
                <a:latin typeface="Arial"/>
                <a:cs typeface="Arial"/>
              </a:rPr>
              <a:t> </a:t>
            </a:r>
            <a:r>
              <a:rPr dirty="0" sz="1200" spc="-10" i="1">
                <a:latin typeface="Arial"/>
                <a:cs typeface="Arial"/>
              </a:rPr>
              <a:t>25-11-1945)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755" y="3020567"/>
            <a:ext cx="7943088" cy="3572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8368" y="2994660"/>
            <a:ext cx="8124444" cy="3666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0" y="3047974"/>
            <a:ext cx="7848600" cy="34778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2000" y="3047974"/>
            <a:ext cx="7848600" cy="3477895"/>
          </a:xfrm>
          <a:custGeom>
            <a:avLst/>
            <a:gdLst/>
            <a:ahLst/>
            <a:cxnLst/>
            <a:rect l="l" t="t" r="r" b="b"/>
            <a:pathLst>
              <a:path w="7848600" h="3477895">
                <a:moveTo>
                  <a:pt x="0" y="3477895"/>
                </a:moveTo>
                <a:lnTo>
                  <a:pt x="7848600" y="3477895"/>
                </a:lnTo>
                <a:lnTo>
                  <a:pt x="7848600" y="0"/>
                </a:lnTo>
                <a:lnTo>
                  <a:pt x="0" y="0"/>
                </a:lnTo>
                <a:lnTo>
                  <a:pt x="0" y="3477895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41044" y="3087496"/>
            <a:ext cx="7691755" cy="3364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</a:pP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* Chỉ thị Kháng chiến kiến quốc có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ý nghĩa hết sức quan</a:t>
            </a:r>
            <a:r>
              <a:rPr dirty="0" sz="2000" spc="-1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trọng</a:t>
            </a: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buFont typeface="Wingdings"/>
              <a:buChar char=""/>
              <a:tabLst>
                <a:tab pos="198755" algn="l"/>
              </a:tabLst>
            </a:pPr>
            <a:r>
              <a:rPr dirty="0" sz="2000" i="1">
                <a:latin typeface="Arial"/>
                <a:cs typeface="Arial"/>
              </a:rPr>
              <a:t>Xác định </a:t>
            </a:r>
            <a:r>
              <a:rPr dirty="0" sz="2000" spc="-5" b="1" i="1" u="heavy">
                <a:solidFill>
                  <a:srgbClr val="6F2F9F"/>
                </a:solidFill>
                <a:latin typeface="Arial"/>
                <a:cs typeface="Arial"/>
              </a:rPr>
              <a:t>đúng </a:t>
            </a:r>
            <a:r>
              <a:rPr dirty="0" sz="2000" b="1" i="1" u="heavy">
                <a:solidFill>
                  <a:srgbClr val="6F2F9F"/>
                </a:solidFill>
                <a:latin typeface="Arial"/>
                <a:cs typeface="Arial"/>
              </a:rPr>
              <a:t>kẻ thù chính </a:t>
            </a:r>
            <a:r>
              <a:rPr dirty="0" sz="2000" i="1">
                <a:latin typeface="Arial"/>
                <a:cs typeface="Arial"/>
              </a:rPr>
              <a:t>của dân tộc </a:t>
            </a:r>
            <a:r>
              <a:rPr dirty="0" sz="2000" spc="-10" i="1">
                <a:latin typeface="Arial"/>
                <a:cs typeface="Arial"/>
              </a:rPr>
              <a:t>Việt </a:t>
            </a:r>
            <a:r>
              <a:rPr dirty="0" sz="2000" i="1">
                <a:latin typeface="Arial"/>
                <a:cs typeface="Arial"/>
              </a:rPr>
              <a:t>Nam  lúc</a:t>
            </a:r>
            <a:r>
              <a:rPr dirty="0" sz="2000" spc="-13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đó</a:t>
            </a:r>
            <a:endParaRPr sz="20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buFont typeface="Wingdings"/>
              <a:buChar char=""/>
              <a:tabLst>
                <a:tab pos="198755" algn="l"/>
              </a:tabLst>
            </a:pPr>
            <a:r>
              <a:rPr dirty="0" sz="2000" i="1">
                <a:latin typeface="Arial"/>
                <a:cs typeface="Arial"/>
              </a:rPr>
              <a:t>Chỉ </a:t>
            </a:r>
            <a:r>
              <a:rPr dirty="0" sz="2000" spc="-5" i="1">
                <a:latin typeface="Arial"/>
                <a:cs typeface="Arial"/>
              </a:rPr>
              <a:t>ra </a:t>
            </a:r>
            <a:r>
              <a:rPr dirty="0" sz="2000" i="1">
                <a:latin typeface="Arial"/>
                <a:cs typeface="Arial"/>
              </a:rPr>
              <a:t>kịp </a:t>
            </a:r>
            <a:r>
              <a:rPr dirty="0" sz="2000" spc="-10" i="1">
                <a:latin typeface="Arial"/>
                <a:cs typeface="Arial"/>
              </a:rPr>
              <a:t>thời </a:t>
            </a:r>
            <a:r>
              <a:rPr dirty="0" sz="2000" b="1" i="1" u="heavy">
                <a:solidFill>
                  <a:srgbClr val="6F2F9F"/>
                </a:solidFill>
                <a:latin typeface="Arial"/>
                <a:cs typeface="Arial"/>
              </a:rPr>
              <a:t>những </a:t>
            </a:r>
            <a:r>
              <a:rPr dirty="0" sz="2000" spc="-5" b="1" i="1" u="heavy">
                <a:solidFill>
                  <a:srgbClr val="6F2F9F"/>
                </a:solidFill>
                <a:latin typeface="Arial"/>
                <a:cs typeface="Arial"/>
              </a:rPr>
              <a:t>vấn đề </a:t>
            </a:r>
            <a:r>
              <a:rPr dirty="0" sz="2000" spc="-10" b="1" i="1" u="heavy">
                <a:solidFill>
                  <a:srgbClr val="6F2F9F"/>
                </a:solidFill>
                <a:latin typeface="Arial"/>
                <a:cs typeface="Arial"/>
              </a:rPr>
              <a:t>cơ </a:t>
            </a:r>
            <a:r>
              <a:rPr dirty="0" sz="2000" b="1" i="1" u="heavy">
                <a:solidFill>
                  <a:srgbClr val="6F2F9F"/>
                </a:solidFill>
                <a:latin typeface="Arial"/>
                <a:cs typeface="Arial"/>
              </a:rPr>
              <a:t>bản </a:t>
            </a:r>
            <a:r>
              <a:rPr dirty="0" sz="2000" i="1">
                <a:latin typeface="Arial"/>
                <a:cs typeface="Arial"/>
              </a:rPr>
              <a:t>về chiến </a:t>
            </a:r>
            <a:r>
              <a:rPr dirty="0" sz="2000" spc="-5" i="1">
                <a:latin typeface="Arial"/>
                <a:cs typeface="Arial"/>
              </a:rPr>
              <a:t>lược </a:t>
            </a:r>
            <a:r>
              <a:rPr dirty="0" sz="2000" i="1">
                <a:latin typeface="Arial"/>
                <a:cs typeface="Arial"/>
              </a:rPr>
              <a:t>và </a:t>
            </a:r>
            <a:r>
              <a:rPr dirty="0" sz="2000" spc="-5" i="1">
                <a:latin typeface="Arial"/>
                <a:cs typeface="Arial"/>
              </a:rPr>
              <a:t>sách lược  </a:t>
            </a:r>
            <a:r>
              <a:rPr dirty="0" sz="2000" i="1">
                <a:latin typeface="Arial"/>
                <a:cs typeface="Arial"/>
              </a:rPr>
              <a:t>cách </a:t>
            </a:r>
            <a:r>
              <a:rPr dirty="0" sz="2000" spc="-5" i="1">
                <a:latin typeface="Arial"/>
                <a:cs typeface="Arial"/>
              </a:rPr>
              <a:t>mạng, nhất là </a:t>
            </a:r>
            <a:r>
              <a:rPr dirty="0" sz="2000" i="1">
                <a:latin typeface="Arial"/>
                <a:cs typeface="Arial"/>
              </a:rPr>
              <a:t>nêu rõ </a:t>
            </a: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hai </a:t>
            </a:r>
            <a:r>
              <a:rPr dirty="0" sz="2000" b="1" i="1" u="heavy">
                <a:solidFill>
                  <a:srgbClr val="6F2F9F"/>
                </a:solidFill>
                <a:latin typeface="Arial"/>
                <a:cs typeface="Arial"/>
              </a:rPr>
              <a:t>nhiệm vụ chiến </a:t>
            </a:r>
            <a:r>
              <a:rPr dirty="0" sz="2000" spc="-5" b="1" i="1" u="heavy">
                <a:solidFill>
                  <a:srgbClr val="6F2F9F"/>
                </a:solidFill>
                <a:latin typeface="Arial"/>
                <a:cs typeface="Arial"/>
              </a:rPr>
              <a:t>lược mới </a:t>
            </a:r>
            <a:r>
              <a:rPr dirty="0" sz="2000" i="1">
                <a:latin typeface="Arial"/>
                <a:cs typeface="Arial"/>
              </a:rPr>
              <a:t>của </a:t>
            </a:r>
            <a:r>
              <a:rPr dirty="0" sz="2000" spc="-5" i="1">
                <a:latin typeface="Arial"/>
                <a:cs typeface="Arial"/>
              </a:rPr>
              <a:t>cách  </a:t>
            </a:r>
            <a:r>
              <a:rPr dirty="0" sz="2000" spc="-5" i="1">
                <a:latin typeface="Arial"/>
                <a:cs typeface="Arial"/>
              </a:rPr>
              <a:t>mạng </a:t>
            </a:r>
            <a:r>
              <a:rPr dirty="0" sz="2000" spc="-10" i="1">
                <a:latin typeface="Arial"/>
                <a:cs typeface="Arial"/>
              </a:rPr>
              <a:t>Việt</a:t>
            </a:r>
            <a:r>
              <a:rPr dirty="0" sz="2000" spc="-8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Nam</a:t>
            </a:r>
            <a:endParaRPr sz="2000">
              <a:latin typeface="Arial"/>
              <a:cs typeface="Arial"/>
            </a:endParaRPr>
          </a:p>
          <a:p>
            <a:pPr algn="just" marL="198120" indent="-185420">
              <a:lnSpc>
                <a:spcPct val="100000"/>
              </a:lnSpc>
              <a:buFont typeface="Wingdings"/>
              <a:buChar char=""/>
              <a:tabLst>
                <a:tab pos="198755" algn="l"/>
              </a:tabLst>
            </a:pPr>
            <a:r>
              <a:rPr dirty="0" sz="2000" i="1">
                <a:latin typeface="Arial"/>
                <a:cs typeface="Arial"/>
              </a:rPr>
              <a:t>Đề ra </a:t>
            </a:r>
            <a:r>
              <a:rPr dirty="0" sz="2000" spc="-5" i="1">
                <a:latin typeface="Arial"/>
                <a:cs typeface="Arial"/>
              </a:rPr>
              <a:t>được </a:t>
            </a:r>
            <a:r>
              <a:rPr dirty="0" sz="2000" i="1">
                <a:latin typeface="Arial"/>
                <a:cs typeface="Arial"/>
              </a:rPr>
              <a:t>những </a:t>
            </a:r>
            <a:r>
              <a:rPr dirty="0" sz="2000" spc="-5" b="1" i="1" u="heavy">
                <a:solidFill>
                  <a:srgbClr val="6F2F9F"/>
                </a:solidFill>
                <a:latin typeface="Arial"/>
                <a:cs typeface="Arial"/>
              </a:rPr>
              <a:t>nhiệm </a:t>
            </a:r>
            <a:r>
              <a:rPr dirty="0" sz="2000" b="1" i="1" u="heavy">
                <a:solidFill>
                  <a:srgbClr val="6F2F9F"/>
                </a:solidFill>
                <a:latin typeface="Arial"/>
                <a:cs typeface="Arial"/>
              </a:rPr>
              <a:t>vụ, </a:t>
            </a:r>
            <a:r>
              <a:rPr dirty="0" sz="2000" spc="-5" b="1" i="1" u="heavy">
                <a:solidFill>
                  <a:srgbClr val="6F2F9F"/>
                </a:solidFill>
                <a:latin typeface="Arial"/>
                <a:cs typeface="Arial"/>
              </a:rPr>
              <a:t>biện pháp </a:t>
            </a:r>
            <a:r>
              <a:rPr dirty="0" sz="2000" b="1" i="1" u="heavy">
                <a:solidFill>
                  <a:srgbClr val="6F2F9F"/>
                </a:solidFill>
                <a:latin typeface="Arial"/>
                <a:cs typeface="Arial"/>
              </a:rPr>
              <a:t>cụ thể </a:t>
            </a:r>
            <a:r>
              <a:rPr dirty="0" sz="2000" i="1">
                <a:latin typeface="Arial"/>
                <a:cs typeface="Arial"/>
              </a:rPr>
              <a:t>về đối </a:t>
            </a:r>
            <a:r>
              <a:rPr dirty="0" sz="2000" spc="-5" i="1">
                <a:latin typeface="Arial"/>
                <a:cs typeface="Arial"/>
              </a:rPr>
              <a:t>nội và  </a:t>
            </a:r>
            <a:r>
              <a:rPr dirty="0" sz="2000" spc="120" i="1">
                <a:latin typeface="Arial"/>
                <a:cs typeface="Arial"/>
              </a:rPr>
              <a:t> </a:t>
            </a:r>
            <a:r>
              <a:rPr dirty="0" sz="2000" spc="-15" i="1">
                <a:latin typeface="Arial"/>
                <a:cs typeface="Arial"/>
              </a:rPr>
              <a:t>đối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2000" i="1">
                <a:latin typeface="Arial"/>
                <a:cs typeface="Arial"/>
              </a:rPr>
              <a:t>ngoại</a:t>
            </a: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* Đảng tập trung chỉ đạo thực </a:t>
            </a:r>
            <a:r>
              <a:rPr dirty="0" sz="2000" spc="-5" b="1">
                <a:solidFill>
                  <a:srgbClr val="C00000"/>
                </a:solidFill>
                <a:latin typeface="Arial"/>
                <a:cs typeface="Arial"/>
              </a:rPr>
              <a:t>hiện nội dung </a:t>
            </a: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chỉ </a:t>
            </a:r>
            <a:r>
              <a:rPr dirty="0" sz="2000" spc="-5" b="1">
                <a:solidFill>
                  <a:srgbClr val="C00000"/>
                </a:solidFill>
                <a:latin typeface="Arial"/>
                <a:cs typeface="Arial"/>
              </a:rPr>
              <a:t>thị trên </a:t>
            </a: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thực </a:t>
            </a:r>
            <a:r>
              <a:rPr dirty="0" sz="2000" spc="-10" b="1">
                <a:solidFill>
                  <a:srgbClr val="C00000"/>
                </a:solidFill>
                <a:latin typeface="Arial"/>
                <a:cs typeface="Arial"/>
              </a:rPr>
              <a:t>tế  với </a:t>
            </a: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tinh thần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kiên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quyết,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khẩn trương,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linh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hoạt,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sáng tạo</a:t>
            </a:r>
            <a:r>
              <a:rPr dirty="0" sz="2000" spc="-5" b="1">
                <a:solidFill>
                  <a:srgbClr val="C00000"/>
                </a:solidFill>
                <a:latin typeface="Arial"/>
                <a:cs typeface="Arial"/>
              </a:rPr>
              <a:t>,  </a:t>
            </a: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trước </a:t>
            </a:r>
            <a:r>
              <a:rPr dirty="0" sz="2000" spc="-5" b="1">
                <a:solidFill>
                  <a:srgbClr val="C00000"/>
                </a:solidFill>
                <a:latin typeface="Arial"/>
                <a:cs typeface="Arial"/>
              </a:rPr>
              <a:t>hết là </a:t>
            </a: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trong </a:t>
            </a:r>
            <a:r>
              <a:rPr dirty="0" sz="2000" spc="-5" b="1">
                <a:solidFill>
                  <a:srgbClr val="C00000"/>
                </a:solidFill>
                <a:latin typeface="Arial"/>
                <a:cs typeface="Arial"/>
              </a:rPr>
              <a:t>giai </a:t>
            </a: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đoạn từ tháng 9-1945 </a:t>
            </a:r>
            <a:r>
              <a:rPr dirty="0" sz="2000" spc="-5" b="1">
                <a:solidFill>
                  <a:srgbClr val="C00000"/>
                </a:solidFill>
                <a:latin typeface="Arial"/>
                <a:cs typeface="Arial"/>
              </a:rPr>
              <a:t>đến </a:t>
            </a: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cuối </a:t>
            </a:r>
            <a:r>
              <a:rPr dirty="0" sz="2000" spc="-5" b="1">
                <a:solidFill>
                  <a:srgbClr val="C00000"/>
                </a:solidFill>
                <a:latin typeface="Arial"/>
                <a:cs typeface="Arial"/>
              </a:rPr>
              <a:t>năm  </a:t>
            </a:r>
            <a:r>
              <a:rPr dirty="0" sz="2000" b="1">
                <a:solidFill>
                  <a:srgbClr val="C00000"/>
                </a:solidFill>
                <a:latin typeface="Arial"/>
                <a:cs typeface="Arial"/>
              </a:rPr>
              <a:t>1946.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4800" y="1066800"/>
            <a:ext cx="8520049" cy="525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82383" y="643127"/>
            <a:ext cx="1443227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9100" y="643127"/>
            <a:ext cx="350520" cy="236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36434" y="442848"/>
            <a:ext cx="1130554" cy="2510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34857" y="66255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369" y="0"/>
                </a:lnTo>
                <a:lnTo>
                  <a:pt x="31369" y="31368"/>
                </a:lnTo>
                <a:lnTo>
                  <a:pt x="0" y="313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03540" y="513206"/>
            <a:ext cx="67310" cy="41910"/>
          </a:xfrm>
          <a:custGeom>
            <a:avLst/>
            <a:gdLst/>
            <a:ahLst/>
            <a:cxnLst/>
            <a:rect l="l" t="t" r="r" b="b"/>
            <a:pathLst>
              <a:path w="67309" h="41909">
                <a:moveTo>
                  <a:pt x="0" y="0"/>
                </a:moveTo>
                <a:lnTo>
                  <a:pt x="0" y="41528"/>
                </a:lnTo>
                <a:lnTo>
                  <a:pt x="24383" y="41528"/>
                </a:lnTo>
                <a:lnTo>
                  <a:pt x="63373" y="32638"/>
                </a:lnTo>
                <a:lnTo>
                  <a:pt x="65658" y="29337"/>
                </a:lnTo>
                <a:lnTo>
                  <a:pt x="66801" y="25272"/>
                </a:lnTo>
                <a:lnTo>
                  <a:pt x="66801" y="20319"/>
                </a:lnTo>
                <a:lnTo>
                  <a:pt x="66801" y="14858"/>
                </a:lnTo>
                <a:lnTo>
                  <a:pt x="39115" y="0"/>
                </a:lnTo>
                <a:lnTo>
                  <a:pt x="25780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33968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20" y="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70519" y="485648"/>
            <a:ext cx="147320" cy="163830"/>
          </a:xfrm>
          <a:custGeom>
            <a:avLst/>
            <a:gdLst/>
            <a:ahLst/>
            <a:cxnLst/>
            <a:rect l="l" t="t" r="r" b="b"/>
            <a:pathLst>
              <a:path w="147320" h="163829">
                <a:moveTo>
                  <a:pt x="0" y="0"/>
                </a:moveTo>
                <a:lnTo>
                  <a:pt x="69469" y="0"/>
                </a:lnTo>
                <a:lnTo>
                  <a:pt x="81710" y="263"/>
                </a:lnTo>
                <a:lnTo>
                  <a:pt x="121920" y="12573"/>
                </a:lnTo>
                <a:lnTo>
                  <a:pt x="133857" y="45847"/>
                </a:lnTo>
                <a:lnTo>
                  <a:pt x="133169" y="54608"/>
                </a:lnTo>
                <a:lnTo>
                  <a:pt x="109521" y="85994"/>
                </a:lnTo>
                <a:lnTo>
                  <a:pt x="90677" y="91312"/>
                </a:lnTo>
                <a:lnTo>
                  <a:pt x="97789" y="95503"/>
                </a:lnTo>
                <a:lnTo>
                  <a:pt x="127126" y="131699"/>
                </a:lnTo>
                <a:lnTo>
                  <a:pt x="147065" y="163575"/>
                </a:lnTo>
                <a:lnTo>
                  <a:pt x="107569" y="163575"/>
                </a:lnTo>
                <a:lnTo>
                  <a:pt x="83693" y="128015"/>
                </a:lnTo>
                <a:lnTo>
                  <a:pt x="77831" y="119298"/>
                </a:lnTo>
                <a:lnTo>
                  <a:pt x="56387" y="97154"/>
                </a:lnTo>
                <a:lnTo>
                  <a:pt x="52831" y="95885"/>
                </a:lnTo>
                <a:lnTo>
                  <a:pt x="47244" y="95250"/>
                </a:lnTo>
                <a:lnTo>
                  <a:pt x="39750" y="95250"/>
                </a:lnTo>
                <a:lnTo>
                  <a:pt x="33020" y="9525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18501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130048" y="0"/>
                </a:lnTo>
                <a:lnTo>
                  <a:pt x="130048" y="27559"/>
                </a:lnTo>
                <a:lnTo>
                  <a:pt x="81533" y="27559"/>
                </a:lnTo>
                <a:lnTo>
                  <a:pt x="81533" y="163575"/>
                </a:lnTo>
                <a:lnTo>
                  <a:pt x="48514" y="163575"/>
                </a:lnTo>
                <a:lnTo>
                  <a:pt x="48514" y="27559"/>
                </a:lnTo>
                <a:lnTo>
                  <a:pt x="0" y="2755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00188" y="485648"/>
            <a:ext cx="130810" cy="163830"/>
          </a:xfrm>
          <a:custGeom>
            <a:avLst/>
            <a:gdLst/>
            <a:ahLst/>
            <a:cxnLst/>
            <a:rect l="l" t="t" r="r" b="b"/>
            <a:pathLst>
              <a:path w="130809" h="163829">
                <a:moveTo>
                  <a:pt x="0" y="0"/>
                </a:moveTo>
                <a:lnTo>
                  <a:pt x="33019" y="0"/>
                </a:lnTo>
                <a:lnTo>
                  <a:pt x="33019" y="64388"/>
                </a:lnTo>
                <a:lnTo>
                  <a:pt x="97789" y="64388"/>
                </a:lnTo>
                <a:lnTo>
                  <a:pt x="97789" y="0"/>
                </a:lnTo>
                <a:lnTo>
                  <a:pt x="130809" y="0"/>
                </a:lnTo>
                <a:lnTo>
                  <a:pt x="130809" y="163575"/>
                </a:lnTo>
                <a:lnTo>
                  <a:pt x="97789" y="163575"/>
                </a:lnTo>
                <a:lnTo>
                  <a:pt x="97789" y="92075"/>
                </a:lnTo>
                <a:lnTo>
                  <a:pt x="33019" y="92075"/>
                </a:lnTo>
                <a:lnTo>
                  <a:pt x="33019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35850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32130" y="0"/>
                </a:lnTo>
                <a:lnTo>
                  <a:pt x="99059" y="109219"/>
                </a:lnTo>
                <a:lnTo>
                  <a:pt x="99059" y="0"/>
                </a:lnTo>
                <a:lnTo>
                  <a:pt x="129794" y="0"/>
                </a:lnTo>
                <a:lnTo>
                  <a:pt x="129794" y="163575"/>
                </a:lnTo>
                <a:lnTo>
                  <a:pt x="96647" y="163575"/>
                </a:lnTo>
                <a:lnTo>
                  <a:pt x="30606" y="56896"/>
                </a:lnTo>
                <a:lnTo>
                  <a:pt x="30606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70444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20" y="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06995" y="485648"/>
            <a:ext cx="130810" cy="163830"/>
          </a:xfrm>
          <a:custGeom>
            <a:avLst/>
            <a:gdLst/>
            <a:ahLst/>
            <a:cxnLst/>
            <a:rect l="l" t="t" r="r" b="b"/>
            <a:pathLst>
              <a:path w="130809" h="163829">
                <a:moveTo>
                  <a:pt x="0" y="0"/>
                </a:moveTo>
                <a:lnTo>
                  <a:pt x="33020" y="0"/>
                </a:lnTo>
                <a:lnTo>
                  <a:pt x="33020" y="64388"/>
                </a:lnTo>
                <a:lnTo>
                  <a:pt x="97789" y="64388"/>
                </a:lnTo>
                <a:lnTo>
                  <a:pt x="97789" y="0"/>
                </a:lnTo>
                <a:lnTo>
                  <a:pt x="130809" y="0"/>
                </a:lnTo>
                <a:lnTo>
                  <a:pt x="130809" y="163575"/>
                </a:lnTo>
                <a:lnTo>
                  <a:pt x="97789" y="163575"/>
                </a:lnTo>
                <a:lnTo>
                  <a:pt x="97789" y="92075"/>
                </a:lnTo>
                <a:lnTo>
                  <a:pt x="33020" y="92075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36434" y="482854"/>
            <a:ext cx="142875" cy="169545"/>
          </a:xfrm>
          <a:custGeom>
            <a:avLst/>
            <a:gdLst/>
            <a:ahLst/>
            <a:cxnLst/>
            <a:rect l="l" t="t" r="r" b="b"/>
            <a:pathLst>
              <a:path w="142875" h="169545">
                <a:moveTo>
                  <a:pt x="76581" y="0"/>
                </a:moveTo>
                <a:lnTo>
                  <a:pt x="115300" y="9911"/>
                </a:lnTo>
                <a:lnTo>
                  <a:pt x="142113" y="47879"/>
                </a:lnTo>
                <a:lnTo>
                  <a:pt x="109474" y="55625"/>
                </a:lnTo>
                <a:lnTo>
                  <a:pt x="107442" y="47117"/>
                </a:lnTo>
                <a:lnTo>
                  <a:pt x="103505" y="40512"/>
                </a:lnTo>
                <a:lnTo>
                  <a:pt x="97282" y="35560"/>
                </a:lnTo>
                <a:lnTo>
                  <a:pt x="91186" y="30607"/>
                </a:lnTo>
                <a:lnTo>
                  <a:pt x="83693" y="28194"/>
                </a:lnTo>
                <a:lnTo>
                  <a:pt x="74930" y="28194"/>
                </a:lnTo>
                <a:lnTo>
                  <a:pt x="66236" y="29005"/>
                </a:lnTo>
                <a:lnTo>
                  <a:pt x="36893" y="58324"/>
                </a:lnTo>
                <a:lnTo>
                  <a:pt x="34036" y="83566"/>
                </a:lnTo>
                <a:lnTo>
                  <a:pt x="34746" y="97972"/>
                </a:lnTo>
                <a:lnTo>
                  <a:pt x="51238" y="133522"/>
                </a:lnTo>
                <a:lnTo>
                  <a:pt x="74295" y="140970"/>
                </a:lnTo>
                <a:lnTo>
                  <a:pt x="83058" y="140970"/>
                </a:lnTo>
                <a:lnTo>
                  <a:pt x="110490" y="106172"/>
                </a:lnTo>
                <a:lnTo>
                  <a:pt x="142621" y="116332"/>
                </a:lnTo>
                <a:lnTo>
                  <a:pt x="118110" y="156210"/>
                </a:lnTo>
                <a:lnTo>
                  <a:pt x="74549" y="169163"/>
                </a:lnTo>
                <a:lnTo>
                  <a:pt x="58995" y="167780"/>
                </a:lnTo>
                <a:lnTo>
                  <a:pt x="20955" y="146938"/>
                </a:lnTo>
                <a:lnTo>
                  <a:pt x="1309" y="104290"/>
                </a:lnTo>
                <a:lnTo>
                  <a:pt x="0" y="85979"/>
                </a:lnTo>
                <a:lnTo>
                  <a:pt x="1329" y="66718"/>
                </a:lnTo>
                <a:lnTo>
                  <a:pt x="21082" y="22606"/>
                </a:lnTo>
                <a:lnTo>
                  <a:pt x="60247" y="1406"/>
                </a:lnTo>
                <a:lnTo>
                  <a:pt x="7658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66634" y="442848"/>
            <a:ext cx="50800" cy="33655"/>
          </a:xfrm>
          <a:custGeom>
            <a:avLst/>
            <a:gdLst/>
            <a:ahLst/>
            <a:cxnLst/>
            <a:rect l="l" t="t" r="r" b="b"/>
            <a:pathLst>
              <a:path w="50800" h="33654">
                <a:moveTo>
                  <a:pt x="15367" y="0"/>
                </a:moveTo>
                <a:lnTo>
                  <a:pt x="50546" y="0"/>
                </a:lnTo>
                <a:lnTo>
                  <a:pt x="19939" y="33400"/>
                </a:lnTo>
                <a:lnTo>
                  <a:pt x="0" y="33400"/>
                </a:lnTo>
                <a:lnTo>
                  <a:pt x="1536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955" y="48767"/>
            <a:ext cx="6190488" cy="740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1272" y="30480"/>
            <a:ext cx="5766816" cy="8397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200" y="76174"/>
            <a:ext cx="6096000" cy="646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200" y="76174"/>
            <a:ext cx="6096000" cy="646430"/>
          </a:xfrm>
          <a:custGeom>
            <a:avLst/>
            <a:gdLst/>
            <a:ahLst/>
            <a:cxnLst/>
            <a:rect l="l" t="t" r="r" b="b"/>
            <a:pathLst>
              <a:path w="6096000" h="646430">
                <a:moveTo>
                  <a:pt x="0" y="646328"/>
                </a:moveTo>
                <a:lnTo>
                  <a:pt x="6096000" y="646328"/>
                </a:lnTo>
                <a:lnTo>
                  <a:pt x="60960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C792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39013" y="115823"/>
            <a:ext cx="536702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Quá trình thực hiện chủ trương </a:t>
            </a:r>
            <a:r>
              <a:rPr dirty="0" sz="1800" spc="-5" b="1">
                <a:latin typeface="Arial"/>
                <a:cs typeface="Arial"/>
              </a:rPr>
              <a:t>kháng </a:t>
            </a:r>
            <a:r>
              <a:rPr dirty="0" sz="1800" b="1">
                <a:latin typeface="Arial"/>
                <a:cs typeface="Arial"/>
              </a:rPr>
              <a:t>chiến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kiến</a:t>
            </a:r>
            <a:endParaRPr sz="1800">
              <a:latin typeface="Arial"/>
              <a:cs typeface="Arial"/>
            </a:endParaRPr>
          </a:p>
          <a:p>
            <a:pPr algn="ctr" marL="444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quốc </a:t>
            </a:r>
            <a:r>
              <a:rPr dirty="0" sz="1800" spc="-5" b="1">
                <a:latin typeface="Arial"/>
                <a:cs typeface="Arial"/>
              </a:rPr>
              <a:t>của Đảng </a:t>
            </a:r>
            <a:r>
              <a:rPr dirty="0" sz="1800" b="1">
                <a:latin typeface="Arial"/>
                <a:cs typeface="Arial"/>
              </a:rPr>
              <a:t>giai </a:t>
            </a:r>
            <a:r>
              <a:rPr dirty="0" sz="1800" spc="-5" b="1">
                <a:latin typeface="Arial"/>
                <a:cs typeface="Arial"/>
              </a:rPr>
              <a:t>đoạn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1945-1946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3127" y="185928"/>
            <a:ext cx="8208264" cy="5769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8200" y="381000"/>
            <a:ext cx="7620000" cy="518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2355" y="5763767"/>
            <a:ext cx="8247888" cy="740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8180" y="5745479"/>
            <a:ext cx="8078724" cy="839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9600" y="5791200"/>
            <a:ext cx="8153400" cy="646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09600" y="5791200"/>
            <a:ext cx="8153400" cy="64643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dirty="0" sz="1800" spc="-5">
                <a:latin typeface="Arial"/>
                <a:cs typeface="Arial"/>
              </a:rPr>
              <a:t>Hàng vạn nhân </a:t>
            </a:r>
            <a:r>
              <a:rPr dirty="0" sz="1800" spc="-10">
                <a:latin typeface="Arial"/>
                <a:cs typeface="Arial"/>
              </a:rPr>
              <a:t>dân </a:t>
            </a:r>
            <a:r>
              <a:rPr dirty="0" sz="1800">
                <a:latin typeface="Arial"/>
                <a:cs typeface="Arial"/>
              </a:rPr>
              <a:t>Hà </a:t>
            </a:r>
            <a:r>
              <a:rPr dirty="0" sz="1800" spc="-5">
                <a:latin typeface="Arial"/>
                <a:cs typeface="Arial"/>
              </a:rPr>
              <a:t>Nội </a:t>
            </a:r>
            <a:r>
              <a:rPr dirty="0" sz="1800" spc="-10">
                <a:latin typeface="Arial"/>
                <a:cs typeface="Arial"/>
              </a:rPr>
              <a:t>đón </a:t>
            </a:r>
            <a:r>
              <a:rPr dirty="0" sz="1800" spc="-5">
                <a:latin typeface="Arial"/>
                <a:cs typeface="Arial"/>
              </a:rPr>
              <a:t>mừng Chủ </a:t>
            </a:r>
            <a:r>
              <a:rPr dirty="0" sz="1800">
                <a:latin typeface="Arial"/>
                <a:cs typeface="Arial"/>
              </a:rPr>
              <a:t>tịch Hồ </a:t>
            </a:r>
            <a:r>
              <a:rPr dirty="0" sz="1800" spc="-5">
                <a:latin typeface="Arial"/>
                <a:cs typeface="Arial"/>
              </a:rPr>
              <a:t>Chí Minh </a:t>
            </a:r>
            <a:r>
              <a:rPr dirty="0" sz="1800">
                <a:latin typeface="Arial"/>
                <a:cs typeface="Arial"/>
              </a:rPr>
              <a:t>và các vị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được</a:t>
            </a:r>
            <a:endParaRPr sz="18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giới thiệu ứng cử đại biểu Quốc hội </a:t>
            </a:r>
            <a:r>
              <a:rPr dirty="0" sz="1800">
                <a:latin typeface="Arial"/>
                <a:cs typeface="Arial"/>
              </a:rPr>
              <a:t>tại </a:t>
            </a:r>
            <a:r>
              <a:rPr dirty="0" sz="1800" spc="-5">
                <a:latin typeface="Arial"/>
                <a:cs typeface="Arial"/>
              </a:rPr>
              <a:t>Hà Nội (5-1-1946) </a:t>
            </a:r>
            <a:r>
              <a:rPr dirty="0" sz="1800">
                <a:latin typeface="Arial"/>
                <a:cs typeface="Arial"/>
              </a:rPr>
              <a:t>- </a:t>
            </a:r>
            <a:r>
              <a:rPr dirty="0" sz="1800" spc="-5">
                <a:latin typeface="Arial"/>
                <a:cs typeface="Arial"/>
              </a:rPr>
              <a:t>Ảnh tư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liệu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3167" y="295656"/>
            <a:ext cx="7293864" cy="5548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355" y="6004559"/>
            <a:ext cx="8247888" cy="46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5275" y="5986271"/>
            <a:ext cx="7304532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9600" y="6031471"/>
            <a:ext cx="8153400" cy="36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9600" y="6031471"/>
            <a:ext cx="8153400" cy="36957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631190">
              <a:lnSpc>
                <a:spcPct val="100000"/>
              </a:lnSpc>
              <a:spcBef>
                <a:spcPts val="285"/>
              </a:spcBef>
            </a:pPr>
            <a:r>
              <a:rPr dirty="0" sz="1800" spc="-5">
                <a:latin typeface="Arial"/>
                <a:cs typeface="Arial"/>
              </a:rPr>
              <a:t>Cử </a:t>
            </a:r>
            <a:r>
              <a:rPr dirty="0" sz="1800">
                <a:latin typeface="Arial"/>
                <a:cs typeface="Arial"/>
              </a:rPr>
              <a:t>tri </a:t>
            </a:r>
            <a:r>
              <a:rPr dirty="0" sz="1800" spc="-5">
                <a:latin typeface="Arial"/>
                <a:cs typeface="Arial"/>
              </a:rPr>
              <a:t>Hà Nội bỏ phiếu bầu Quốc hội khóa 1 (6-1-1946) </a:t>
            </a:r>
            <a:r>
              <a:rPr dirty="0" sz="1800">
                <a:latin typeface="Arial"/>
                <a:cs typeface="Arial"/>
              </a:rPr>
              <a:t>- </a:t>
            </a:r>
            <a:r>
              <a:rPr dirty="0" sz="1800" spc="-5">
                <a:latin typeface="Arial"/>
                <a:cs typeface="Arial"/>
              </a:rPr>
              <a:t>Ảnh tư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liệu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2524" y="659891"/>
            <a:ext cx="8761475" cy="1926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87496" y="344424"/>
            <a:ext cx="1770888" cy="545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90800" y="4495774"/>
            <a:ext cx="837730" cy="8377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43600" y="4419574"/>
            <a:ext cx="837717" cy="8377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0391" y="3313176"/>
            <a:ext cx="1347216" cy="1188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74591" y="3313176"/>
            <a:ext cx="1347215" cy="1188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22592" y="3236976"/>
            <a:ext cx="1347216" cy="1188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2751" y="4386071"/>
            <a:ext cx="1706880" cy="1057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06952" y="4386071"/>
            <a:ext cx="1706879" cy="1057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31152" y="4386071"/>
            <a:ext cx="1706879" cy="1057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26207" y="5343144"/>
            <a:ext cx="1200912" cy="801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45535" y="5343144"/>
            <a:ext cx="562356" cy="801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97988" y="5549900"/>
            <a:ext cx="702817" cy="2521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79008" y="5276088"/>
            <a:ext cx="1200912" cy="801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98335" y="5276088"/>
            <a:ext cx="562356" cy="801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50788" y="5483859"/>
            <a:ext cx="697356" cy="2521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389" y="5893308"/>
            <a:ext cx="9087610" cy="6050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9327" y="0"/>
            <a:ext cx="8208264" cy="6292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400" y="154304"/>
            <a:ext cx="7620000" cy="5745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2355" y="6004559"/>
            <a:ext cx="8247888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12620" y="5984747"/>
            <a:ext cx="5597652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9600" y="6031471"/>
            <a:ext cx="8153400" cy="36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09600" y="6031471"/>
            <a:ext cx="8153400" cy="36957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26670" rIns="0" bIns="0" rtlCol="0" vert="horz">
            <a:spAutoFit/>
          </a:bodyPr>
          <a:lstStyle/>
          <a:p>
            <a:pPr marL="1478915">
              <a:lnSpc>
                <a:spcPct val="100000"/>
              </a:lnSpc>
              <a:spcBef>
                <a:spcPts val="210"/>
              </a:spcBef>
            </a:pPr>
            <a:r>
              <a:rPr dirty="0" sz="1800" spc="-5">
                <a:latin typeface="Calibri"/>
                <a:cs typeface="Calibri"/>
              </a:rPr>
              <a:t>Nhân </a:t>
            </a:r>
            <a:r>
              <a:rPr dirty="0" sz="1800">
                <a:latin typeface="Calibri"/>
                <a:cs typeface="Calibri"/>
              </a:rPr>
              <a:t>dân Nam </a:t>
            </a:r>
            <a:r>
              <a:rPr dirty="0" sz="1800" spc="-5">
                <a:latin typeface="Calibri"/>
                <a:cs typeface="Calibri"/>
              </a:rPr>
              <a:t>bộ </a:t>
            </a:r>
            <a:r>
              <a:rPr dirty="0" sz="1800">
                <a:latin typeface="Calibri"/>
                <a:cs typeface="Calibri"/>
              </a:rPr>
              <a:t>đi </a:t>
            </a:r>
            <a:r>
              <a:rPr dirty="0" sz="1800" spc="-5">
                <a:latin typeface="Calibri"/>
                <a:cs typeface="Calibri"/>
              </a:rPr>
              <a:t>bầu cử </a:t>
            </a:r>
            <a:r>
              <a:rPr dirty="0" sz="1800" spc="-20">
                <a:latin typeface="Calibri"/>
                <a:cs typeface="Calibri"/>
              </a:rPr>
              <a:t>ngày </a:t>
            </a:r>
            <a:r>
              <a:rPr dirty="0" sz="1800">
                <a:latin typeface="Calibri"/>
                <a:cs typeface="Calibri"/>
              </a:rPr>
              <a:t>6-1-1946 - </a:t>
            </a:r>
            <a:r>
              <a:rPr dirty="0" sz="1800" spc="-5">
                <a:latin typeface="Calibri"/>
                <a:cs typeface="Calibri"/>
              </a:rPr>
              <a:t>Ảnh </a:t>
            </a:r>
            <a:r>
              <a:rPr dirty="0" sz="1800">
                <a:latin typeface="Calibri"/>
                <a:cs typeface="Calibri"/>
              </a:rPr>
              <a:t>tư</a:t>
            </a:r>
            <a:r>
              <a:rPr dirty="0" sz="1800" spc="8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liệu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772" y="109728"/>
            <a:ext cx="7932420" cy="6124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7844" y="304749"/>
            <a:ext cx="7344156" cy="553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957" y="6068567"/>
            <a:ext cx="9009888" cy="464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631" y="6048755"/>
            <a:ext cx="8910828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200" y="6096000"/>
            <a:ext cx="8915400" cy="36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6096000"/>
            <a:ext cx="8915400" cy="369570"/>
          </a:xfrm>
          <a:custGeom>
            <a:avLst/>
            <a:gdLst/>
            <a:ahLst/>
            <a:cxnLst/>
            <a:rect l="l" t="t" r="r" b="b"/>
            <a:pathLst>
              <a:path w="8915400" h="369570">
                <a:moveTo>
                  <a:pt x="0" y="369328"/>
                </a:moveTo>
                <a:lnTo>
                  <a:pt x="8915400" y="369328"/>
                </a:lnTo>
                <a:lnTo>
                  <a:pt x="8915400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1373" y="6128003"/>
            <a:ext cx="85255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Nhật báo </a:t>
            </a:r>
            <a:r>
              <a:rPr dirty="0" sz="1800">
                <a:latin typeface="Calibri"/>
                <a:cs typeface="Calibri"/>
              </a:rPr>
              <a:t>Quốc </a:t>
            </a:r>
            <a:r>
              <a:rPr dirty="0" sz="1800" spc="-5">
                <a:latin typeface="Calibri"/>
                <a:cs typeface="Calibri"/>
              </a:rPr>
              <a:t>Hội </a:t>
            </a:r>
            <a:r>
              <a:rPr dirty="0" sz="1800" spc="-20">
                <a:latin typeface="Calibri"/>
                <a:cs typeface="Calibri"/>
              </a:rPr>
              <a:t>ra </a:t>
            </a:r>
            <a:r>
              <a:rPr dirty="0" sz="1800">
                <a:latin typeface="Calibri"/>
                <a:cs typeface="Calibri"/>
              </a:rPr>
              <a:t>15 </a:t>
            </a:r>
            <a:r>
              <a:rPr dirty="0" sz="1800" spc="-5">
                <a:latin typeface="Calibri"/>
                <a:cs typeface="Calibri"/>
              </a:rPr>
              <a:t>số </a:t>
            </a:r>
            <a:r>
              <a:rPr dirty="0" sz="1800">
                <a:latin typeface="Calibri"/>
                <a:cs typeface="Calibri"/>
              </a:rPr>
              <a:t>để phục vụ </a:t>
            </a:r>
            <a:r>
              <a:rPr dirty="0" sz="1800" spc="-5">
                <a:latin typeface="Calibri"/>
                <a:cs typeface="Calibri"/>
              </a:rPr>
              <a:t>tổng tuyển cử </a:t>
            </a:r>
            <a:r>
              <a:rPr dirty="0" sz="1800">
                <a:latin typeface="Calibri"/>
                <a:cs typeface="Calibri"/>
              </a:rPr>
              <a:t>đầu </a:t>
            </a:r>
            <a:r>
              <a:rPr dirty="0" sz="1800" spc="-5">
                <a:latin typeface="Calibri"/>
                <a:cs typeface="Calibri"/>
              </a:rPr>
              <a:t>tiên của </a:t>
            </a:r>
            <a:r>
              <a:rPr dirty="0" sz="1800">
                <a:latin typeface="Calibri"/>
                <a:cs typeface="Calibri"/>
              </a:rPr>
              <a:t>nước </a:t>
            </a:r>
            <a:r>
              <a:rPr dirty="0" sz="1800" spc="-5">
                <a:latin typeface="Calibri"/>
                <a:cs typeface="Calibri"/>
              </a:rPr>
              <a:t>nhà </a:t>
            </a:r>
            <a:r>
              <a:rPr dirty="0" sz="1800">
                <a:latin typeface="Calibri"/>
                <a:cs typeface="Calibri"/>
              </a:rPr>
              <a:t>- Ảnh:</a:t>
            </a:r>
            <a:r>
              <a:rPr dirty="0" sz="1800" spc="204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Q.Thiện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59" y="4637530"/>
            <a:ext cx="8575548" cy="222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8600" y="533400"/>
            <a:ext cx="8545830" cy="4114800"/>
          </a:xfrm>
          <a:custGeom>
            <a:avLst/>
            <a:gdLst/>
            <a:ahLst/>
            <a:cxnLst/>
            <a:rect l="l" t="t" r="r" b="b"/>
            <a:pathLst>
              <a:path w="8545830" h="4114800">
                <a:moveTo>
                  <a:pt x="8191881" y="0"/>
                </a:moveTo>
                <a:lnTo>
                  <a:pt x="353631" y="0"/>
                </a:lnTo>
                <a:lnTo>
                  <a:pt x="305644" y="3229"/>
                </a:lnTo>
                <a:lnTo>
                  <a:pt x="259619" y="12634"/>
                </a:lnTo>
                <a:lnTo>
                  <a:pt x="215978" y="27795"/>
                </a:lnTo>
                <a:lnTo>
                  <a:pt x="175143" y="48288"/>
                </a:lnTo>
                <a:lnTo>
                  <a:pt x="137534" y="73691"/>
                </a:lnTo>
                <a:lnTo>
                  <a:pt x="103573" y="103584"/>
                </a:lnTo>
                <a:lnTo>
                  <a:pt x="73681" y="137543"/>
                </a:lnTo>
                <a:lnTo>
                  <a:pt x="48279" y="175147"/>
                </a:lnTo>
                <a:lnTo>
                  <a:pt x="27788" y="215973"/>
                </a:lnTo>
                <a:lnTo>
                  <a:pt x="12631" y="259600"/>
                </a:lnTo>
                <a:lnTo>
                  <a:pt x="3228" y="305605"/>
                </a:lnTo>
                <a:lnTo>
                  <a:pt x="0" y="353567"/>
                </a:lnTo>
                <a:lnTo>
                  <a:pt x="0" y="3761231"/>
                </a:lnTo>
                <a:lnTo>
                  <a:pt x="3228" y="3809194"/>
                </a:lnTo>
                <a:lnTo>
                  <a:pt x="12631" y="3855199"/>
                </a:lnTo>
                <a:lnTo>
                  <a:pt x="27788" y="3898826"/>
                </a:lnTo>
                <a:lnTo>
                  <a:pt x="48279" y="3939652"/>
                </a:lnTo>
                <a:lnTo>
                  <a:pt x="73681" y="3977256"/>
                </a:lnTo>
                <a:lnTo>
                  <a:pt x="103573" y="4011215"/>
                </a:lnTo>
                <a:lnTo>
                  <a:pt x="137534" y="4041108"/>
                </a:lnTo>
                <a:lnTo>
                  <a:pt x="175143" y="4066511"/>
                </a:lnTo>
                <a:lnTo>
                  <a:pt x="215978" y="4087004"/>
                </a:lnTo>
                <a:lnTo>
                  <a:pt x="259619" y="4102165"/>
                </a:lnTo>
                <a:lnTo>
                  <a:pt x="305644" y="4111570"/>
                </a:lnTo>
                <a:lnTo>
                  <a:pt x="353631" y="4114800"/>
                </a:lnTo>
                <a:lnTo>
                  <a:pt x="8191881" y="4114800"/>
                </a:lnTo>
                <a:lnTo>
                  <a:pt x="8239872" y="4111570"/>
                </a:lnTo>
                <a:lnTo>
                  <a:pt x="8285902" y="4102165"/>
                </a:lnTo>
                <a:lnTo>
                  <a:pt x="8329549" y="4087004"/>
                </a:lnTo>
                <a:lnTo>
                  <a:pt x="8370391" y="4066511"/>
                </a:lnTo>
                <a:lnTo>
                  <a:pt x="8408007" y="4041108"/>
                </a:lnTo>
                <a:lnTo>
                  <a:pt x="8441975" y="4011215"/>
                </a:lnTo>
                <a:lnTo>
                  <a:pt x="8471874" y="3977256"/>
                </a:lnTo>
                <a:lnTo>
                  <a:pt x="8497283" y="3939652"/>
                </a:lnTo>
                <a:lnTo>
                  <a:pt x="8517778" y="3898826"/>
                </a:lnTo>
                <a:lnTo>
                  <a:pt x="8532940" y="3855199"/>
                </a:lnTo>
                <a:lnTo>
                  <a:pt x="8542346" y="3809194"/>
                </a:lnTo>
                <a:lnTo>
                  <a:pt x="8545576" y="3761231"/>
                </a:lnTo>
                <a:lnTo>
                  <a:pt x="8545576" y="353567"/>
                </a:lnTo>
                <a:lnTo>
                  <a:pt x="8542346" y="305605"/>
                </a:lnTo>
                <a:lnTo>
                  <a:pt x="8532940" y="259600"/>
                </a:lnTo>
                <a:lnTo>
                  <a:pt x="8517778" y="215973"/>
                </a:lnTo>
                <a:lnTo>
                  <a:pt x="8497283" y="175147"/>
                </a:lnTo>
                <a:lnTo>
                  <a:pt x="8471874" y="137543"/>
                </a:lnTo>
                <a:lnTo>
                  <a:pt x="8441975" y="103584"/>
                </a:lnTo>
                <a:lnTo>
                  <a:pt x="8408007" y="73691"/>
                </a:lnTo>
                <a:lnTo>
                  <a:pt x="8370391" y="48288"/>
                </a:lnTo>
                <a:lnTo>
                  <a:pt x="8329549" y="27795"/>
                </a:lnTo>
                <a:lnTo>
                  <a:pt x="8285902" y="12634"/>
                </a:lnTo>
                <a:lnTo>
                  <a:pt x="8239872" y="3229"/>
                </a:lnTo>
                <a:lnTo>
                  <a:pt x="819188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8600" y="533400"/>
            <a:ext cx="8545576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8555" y="5763767"/>
            <a:ext cx="7714488" cy="475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188" y="5743955"/>
            <a:ext cx="6793992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800" y="5791200"/>
            <a:ext cx="7620000" cy="38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5800" y="5791200"/>
            <a:ext cx="7620000" cy="381000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wrap="square" lIns="0" tIns="27305" rIns="0" bIns="0" rtlCol="0" vert="horz">
            <a:spAutoFit/>
          </a:bodyPr>
          <a:lstStyle/>
          <a:p>
            <a:pPr marL="612775">
              <a:lnSpc>
                <a:spcPct val="100000"/>
              </a:lnSpc>
              <a:spcBef>
                <a:spcPts val="215"/>
              </a:spcBef>
            </a:pPr>
            <a:r>
              <a:rPr dirty="0" sz="1800" spc="-40">
                <a:latin typeface="Calibri"/>
                <a:cs typeface="Calibri"/>
              </a:rPr>
              <a:t>Toàn </a:t>
            </a:r>
            <a:r>
              <a:rPr dirty="0" sz="1800">
                <a:latin typeface="Calibri"/>
                <a:cs typeface="Calibri"/>
              </a:rPr>
              <a:t>thể đại </a:t>
            </a:r>
            <a:r>
              <a:rPr dirty="0" sz="1800" spc="-5">
                <a:latin typeface="Calibri"/>
                <a:cs typeface="Calibri"/>
              </a:rPr>
              <a:t>diện </a:t>
            </a:r>
            <a:r>
              <a:rPr dirty="0" sz="1800">
                <a:latin typeface="Calibri"/>
                <a:cs typeface="Calibri"/>
              </a:rPr>
              <a:t>Quốc hội khóa I </a:t>
            </a:r>
            <a:r>
              <a:rPr dirty="0" sz="1800" spc="-5">
                <a:latin typeface="Calibri"/>
                <a:cs typeface="Calibri"/>
              </a:rPr>
              <a:t>chụp </a:t>
            </a:r>
            <a:r>
              <a:rPr dirty="0" sz="1800">
                <a:latin typeface="Calibri"/>
                <a:cs typeface="Calibri"/>
              </a:rPr>
              <a:t>ảnh </a:t>
            </a:r>
            <a:r>
              <a:rPr dirty="0" sz="1800" spc="-5">
                <a:latin typeface="Calibri"/>
                <a:cs typeface="Calibri"/>
              </a:rPr>
              <a:t>với </a:t>
            </a:r>
            <a:r>
              <a:rPr dirty="0" sz="1800">
                <a:latin typeface="Calibri"/>
                <a:cs typeface="Calibri"/>
              </a:rPr>
              <a:t>Chủ </a:t>
            </a:r>
            <a:r>
              <a:rPr dirty="0" sz="1800" spc="-10">
                <a:latin typeface="Calibri"/>
                <a:cs typeface="Calibri"/>
              </a:rPr>
              <a:t>tịch </a:t>
            </a:r>
            <a:r>
              <a:rPr dirty="0" sz="1800" spc="-5">
                <a:latin typeface="Calibri"/>
                <a:cs typeface="Calibri"/>
              </a:rPr>
              <a:t>Hồ </a:t>
            </a:r>
            <a:r>
              <a:rPr dirty="0" sz="1800">
                <a:latin typeface="Calibri"/>
                <a:cs typeface="Calibri"/>
              </a:rPr>
              <a:t>Chí</a:t>
            </a:r>
            <a:r>
              <a:rPr dirty="0" sz="1800" spc="15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Minh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82383" y="643127"/>
            <a:ext cx="1443227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39100" y="643127"/>
            <a:ext cx="3505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36434" y="442848"/>
            <a:ext cx="1130554" cy="2510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34857" y="66255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369" y="0"/>
                </a:lnTo>
                <a:lnTo>
                  <a:pt x="31369" y="31368"/>
                </a:lnTo>
                <a:lnTo>
                  <a:pt x="0" y="313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03540" y="513206"/>
            <a:ext cx="67310" cy="41910"/>
          </a:xfrm>
          <a:custGeom>
            <a:avLst/>
            <a:gdLst/>
            <a:ahLst/>
            <a:cxnLst/>
            <a:rect l="l" t="t" r="r" b="b"/>
            <a:pathLst>
              <a:path w="67309" h="41909">
                <a:moveTo>
                  <a:pt x="0" y="0"/>
                </a:moveTo>
                <a:lnTo>
                  <a:pt x="0" y="41528"/>
                </a:lnTo>
                <a:lnTo>
                  <a:pt x="24383" y="41528"/>
                </a:lnTo>
                <a:lnTo>
                  <a:pt x="63373" y="32638"/>
                </a:lnTo>
                <a:lnTo>
                  <a:pt x="65658" y="29337"/>
                </a:lnTo>
                <a:lnTo>
                  <a:pt x="66801" y="25272"/>
                </a:lnTo>
                <a:lnTo>
                  <a:pt x="66801" y="20319"/>
                </a:lnTo>
                <a:lnTo>
                  <a:pt x="66801" y="14858"/>
                </a:lnTo>
                <a:lnTo>
                  <a:pt x="39115" y="0"/>
                </a:lnTo>
                <a:lnTo>
                  <a:pt x="25780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133968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20" y="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70519" y="485648"/>
            <a:ext cx="147320" cy="163830"/>
          </a:xfrm>
          <a:custGeom>
            <a:avLst/>
            <a:gdLst/>
            <a:ahLst/>
            <a:cxnLst/>
            <a:rect l="l" t="t" r="r" b="b"/>
            <a:pathLst>
              <a:path w="147320" h="163829">
                <a:moveTo>
                  <a:pt x="0" y="0"/>
                </a:moveTo>
                <a:lnTo>
                  <a:pt x="69469" y="0"/>
                </a:lnTo>
                <a:lnTo>
                  <a:pt x="81710" y="263"/>
                </a:lnTo>
                <a:lnTo>
                  <a:pt x="121920" y="12573"/>
                </a:lnTo>
                <a:lnTo>
                  <a:pt x="133857" y="45847"/>
                </a:lnTo>
                <a:lnTo>
                  <a:pt x="133169" y="54608"/>
                </a:lnTo>
                <a:lnTo>
                  <a:pt x="109521" y="85994"/>
                </a:lnTo>
                <a:lnTo>
                  <a:pt x="90677" y="91312"/>
                </a:lnTo>
                <a:lnTo>
                  <a:pt x="97789" y="95503"/>
                </a:lnTo>
                <a:lnTo>
                  <a:pt x="127126" y="131699"/>
                </a:lnTo>
                <a:lnTo>
                  <a:pt x="147065" y="163575"/>
                </a:lnTo>
                <a:lnTo>
                  <a:pt x="107569" y="163575"/>
                </a:lnTo>
                <a:lnTo>
                  <a:pt x="83693" y="128015"/>
                </a:lnTo>
                <a:lnTo>
                  <a:pt x="77831" y="119298"/>
                </a:lnTo>
                <a:lnTo>
                  <a:pt x="56387" y="97154"/>
                </a:lnTo>
                <a:lnTo>
                  <a:pt x="52831" y="95885"/>
                </a:lnTo>
                <a:lnTo>
                  <a:pt x="47244" y="95250"/>
                </a:lnTo>
                <a:lnTo>
                  <a:pt x="39750" y="95250"/>
                </a:lnTo>
                <a:lnTo>
                  <a:pt x="33020" y="9525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18501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130048" y="0"/>
                </a:lnTo>
                <a:lnTo>
                  <a:pt x="130048" y="27559"/>
                </a:lnTo>
                <a:lnTo>
                  <a:pt x="81533" y="27559"/>
                </a:lnTo>
                <a:lnTo>
                  <a:pt x="81533" y="163575"/>
                </a:lnTo>
                <a:lnTo>
                  <a:pt x="48514" y="163575"/>
                </a:lnTo>
                <a:lnTo>
                  <a:pt x="48514" y="27559"/>
                </a:lnTo>
                <a:lnTo>
                  <a:pt x="0" y="2755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0188" y="485648"/>
            <a:ext cx="130810" cy="163830"/>
          </a:xfrm>
          <a:custGeom>
            <a:avLst/>
            <a:gdLst/>
            <a:ahLst/>
            <a:cxnLst/>
            <a:rect l="l" t="t" r="r" b="b"/>
            <a:pathLst>
              <a:path w="130809" h="163829">
                <a:moveTo>
                  <a:pt x="0" y="0"/>
                </a:moveTo>
                <a:lnTo>
                  <a:pt x="33019" y="0"/>
                </a:lnTo>
                <a:lnTo>
                  <a:pt x="33019" y="64388"/>
                </a:lnTo>
                <a:lnTo>
                  <a:pt x="97789" y="64388"/>
                </a:lnTo>
                <a:lnTo>
                  <a:pt x="97789" y="0"/>
                </a:lnTo>
                <a:lnTo>
                  <a:pt x="130809" y="0"/>
                </a:lnTo>
                <a:lnTo>
                  <a:pt x="130809" y="163575"/>
                </a:lnTo>
                <a:lnTo>
                  <a:pt x="97789" y="163575"/>
                </a:lnTo>
                <a:lnTo>
                  <a:pt x="97789" y="92075"/>
                </a:lnTo>
                <a:lnTo>
                  <a:pt x="33019" y="92075"/>
                </a:lnTo>
                <a:lnTo>
                  <a:pt x="33019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35850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32130" y="0"/>
                </a:lnTo>
                <a:lnTo>
                  <a:pt x="99059" y="109219"/>
                </a:lnTo>
                <a:lnTo>
                  <a:pt x="99059" y="0"/>
                </a:lnTo>
                <a:lnTo>
                  <a:pt x="129794" y="0"/>
                </a:lnTo>
                <a:lnTo>
                  <a:pt x="129794" y="163575"/>
                </a:lnTo>
                <a:lnTo>
                  <a:pt x="96647" y="163575"/>
                </a:lnTo>
                <a:lnTo>
                  <a:pt x="30606" y="56896"/>
                </a:lnTo>
                <a:lnTo>
                  <a:pt x="30606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70444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20" y="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06995" y="485648"/>
            <a:ext cx="130810" cy="163830"/>
          </a:xfrm>
          <a:custGeom>
            <a:avLst/>
            <a:gdLst/>
            <a:ahLst/>
            <a:cxnLst/>
            <a:rect l="l" t="t" r="r" b="b"/>
            <a:pathLst>
              <a:path w="130809" h="163829">
                <a:moveTo>
                  <a:pt x="0" y="0"/>
                </a:moveTo>
                <a:lnTo>
                  <a:pt x="33020" y="0"/>
                </a:lnTo>
                <a:lnTo>
                  <a:pt x="33020" y="64388"/>
                </a:lnTo>
                <a:lnTo>
                  <a:pt x="97789" y="64388"/>
                </a:lnTo>
                <a:lnTo>
                  <a:pt x="97789" y="0"/>
                </a:lnTo>
                <a:lnTo>
                  <a:pt x="130809" y="0"/>
                </a:lnTo>
                <a:lnTo>
                  <a:pt x="130809" y="163575"/>
                </a:lnTo>
                <a:lnTo>
                  <a:pt x="97789" y="163575"/>
                </a:lnTo>
                <a:lnTo>
                  <a:pt x="97789" y="92075"/>
                </a:lnTo>
                <a:lnTo>
                  <a:pt x="33020" y="92075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36434" y="482854"/>
            <a:ext cx="142875" cy="169545"/>
          </a:xfrm>
          <a:custGeom>
            <a:avLst/>
            <a:gdLst/>
            <a:ahLst/>
            <a:cxnLst/>
            <a:rect l="l" t="t" r="r" b="b"/>
            <a:pathLst>
              <a:path w="142875" h="169545">
                <a:moveTo>
                  <a:pt x="76581" y="0"/>
                </a:moveTo>
                <a:lnTo>
                  <a:pt x="115300" y="9911"/>
                </a:lnTo>
                <a:lnTo>
                  <a:pt x="142113" y="47879"/>
                </a:lnTo>
                <a:lnTo>
                  <a:pt x="109474" y="55625"/>
                </a:lnTo>
                <a:lnTo>
                  <a:pt x="107442" y="47117"/>
                </a:lnTo>
                <a:lnTo>
                  <a:pt x="103505" y="40512"/>
                </a:lnTo>
                <a:lnTo>
                  <a:pt x="97282" y="35560"/>
                </a:lnTo>
                <a:lnTo>
                  <a:pt x="91186" y="30607"/>
                </a:lnTo>
                <a:lnTo>
                  <a:pt x="83693" y="28194"/>
                </a:lnTo>
                <a:lnTo>
                  <a:pt x="74930" y="28194"/>
                </a:lnTo>
                <a:lnTo>
                  <a:pt x="66236" y="29005"/>
                </a:lnTo>
                <a:lnTo>
                  <a:pt x="36893" y="58324"/>
                </a:lnTo>
                <a:lnTo>
                  <a:pt x="34036" y="83566"/>
                </a:lnTo>
                <a:lnTo>
                  <a:pt x="34746" y="97972"/>
                </a:lnTo>
                <a:lnTo>
                  <a:pt x="51238" y="133522"/>
                </a:lnTo>
                <a:lnTo>
                  <a:pt x="74295" y="140970"/>
                </a:lnTo>
                <a:lnTo>
                  <a:pt x="83058" y="140970"/>
                </a:lnTo>
                <a:lnTo>
                  <a:pt x="110490" y="106172"/>
                </a:lnTo>
                <a:lnTo>
                  <a:pt x="142621" y="116332"/>
                </a:lnTo>
                <a:lnTo>
                  <a:pt x="118110" y="156210"/>
                </a:lnTo>
                <a:lnTo>
                  <a:pt x="74549" y="169163"/>
                </a:lnTo>
                <a:lnTo>
                  <a:pt x="58995" y="167780"/>
                </a:lnTo>
                <a:lnTo>
                  <a:pt x="20955" y="146938"/>
                </a:lnTo>
                <a:lnTo>
                  <a:pt x="1309" y="104290"/>
                </a:lnTo>
                <a:lnTo>
                  <a:pt x="0" y="85979"/>
                </a:lnTo>
                <a:lnTo>
                  <a:pt x="1329" y="66718"/>
                </a:lnTo>
                <a:lnTo>
                  <a:pt x="21082" y="22606"/>
                </a:lnTo>
                <a:lnTo>
                  <a:pt x="60247" y="1406"/>
                </a:lnTo>
                <a:lnTo>
                  <a:pt x="7658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6634" y="442848"/>
            <a:ext cx="50800" cy="33655"/>
          </a:xfrm>
          <a:custGeom>
            <a:avLst/>
            <a:gdLst/>
            <a:ahLst/>
            <a:cxnLst/>
            <a:rect l="l" t="t" r="r" b="b"/>
            <a:pathLst>
              <a:path w="50800" h="33654">
                <a:moveTo>
                  <a:pt x="15367" y="0"/>
                </a:moveTo>
                <a:lnTo>
                  <a:pt x="50546" y="0"/>
                </a:lnTo>
                <a:lnTo>
                  <a:pt x="19939" y="33400"/>
                </a:lnTo>
                <a:lnTo>
                  <a:pt x="0" y="33400"/>
                </a:lnTo>
                <a:lnTo>
                  <a:pt x="1536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3275" y="970788"/>
            <a:ext cx="8478012" cy="52029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955" y="48767"/>
            <a:ext cx="6190488" cy="740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1272" y="30480"/>
            <a:ext cx="5766816" cy="8397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200" y="76174"/>
            <a:ext cx="6096000" cy="646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200" y="76174"/>
            <a:ext cx="6096000" cy="646430"/>
          </a:xfrm>
          <a:custGeom>
            <a:avLst/>
            <a:gdLst/>
            <a:ahLst/>
            <a:cxnLst/>
            <a:rect l="l" t="t" r="r" b="b"/>
            <a:pathLst>
              <a:path w="6096000" h="646430">
                <a:moveTo>
                  <a:pt x="0" y="646328"/>
                </a:moveTo>
                <a:lnTo>
                  <a:pt x="6096000" y="646328"/>
                </a:lnTo>
                <a:lnTo>
                  <a:pt x="60960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C792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39013" y="115823"/>
            <a:ext cx="536702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Quá trình thực hiện chủ trương </a:t>
            </a:r>
            <a:r>
              <a:rPr dirty="0" sz="1800" spc="-5" b="1">
                <a:latin typeface="Arial"/>
                <a:cs typeface="Arial"/>
              </a:rPr>
              <a:t>kháng </a:t>
            </a:r>
            <a:r>
              <a:rPr dirty="0" sz="1800" b="1">
                <a:latin typeface="Arial"/>
                <a:cs typeface="Arial"/>
              </a:rPr>
              <a:t>chiến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kiến</a:t>
            </a:r>
            <a:endParaRPr sz="1800">
              <a:latin typeface="Arial"/>
              <a:cs typeface="Arial"/>
            </a:endParaRPr>
          </a:p>
          <a:p>
            <a:pPr algn="ctr" marL="317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quốc </a:t>
            </a:r>
            <a:r>
              <a:rPr dirty="0" sz="1800" spc="-5" b="1">
                <a:latin typeface="Arial"/>
                <a:cs typeface="Arial"/>
              </a:rPr>
              <a:t>của Đảng </a:t>
            </a:r>
            <a:r>
              <a:rPr dirty="0" sz="1800" b="1">
                <a:latin typeface="Arial"/>
                <a:cs typeface="Arial"/>
              </a:rPr>
              <a:t>giai </a:t>
            </a:r>
            <a:r>
              <a:rPr dirty="0" sz="1800" spc="-5" b="1">
                <a:latin typeface="Arial"/>
                <a:cs typeface="Arial"/>
              </a:rPr>
              <a:t>đoạn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1945-194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1000" y="1114425"/>
            <a:ext cx="8382000" cy="5362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82383" y="643127"/>
            <a:ext cx="1443227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9100" y="643127"/>
            <a:ext cx="350520" cy="236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36434" y="442848"/>
            <a:ext cx="1130554" cy="2510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34857" y="66255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369" y="0"/>
                </a:lnTo>
                <a:lnTo>
                  <a:pt x="31369" y="31368"/>
                </a:lnTo>
                <a:lnTo>
                  <a:pt x="0" y="313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03540" y="513206"/>
            <a:ext cx="67310" cy="41910"/>
          </a:xfrm>
          <a:custGeom>
            <a:avLst/>
            <a:gdLst/>
            <a:ahLst/>
            <a:cxnLst/>
            <a:rect l="l" t="t" r="r" b="b"/>
            <a:pathLst>
              <a:path w="67309" h="41909">
                <a:moveTo>
                  <a:pt x="0" y="0"/>
                </a:moveTo>
                <a:lnTo>
                  <a:pt x="0" y="41528"/>
                </a:lnTo>
                <a:lnTo>
                  <a:pt x="24383" y="41528"/>
                </a:lnTo>
                <a:lnTo>
                  <a:pt x="63373" y="32638"/>
                </a:lnTo>
                <a:lnTo>
                  <a:pt x="65658" y="29337"/>
                </a:lnTo>
                <a:lnTo>
                  <a:pt x="66801" y="25272"/>
                </a:lnTo>
                <a:lnTo>
                  <a:pt x="66801" y="20319"/>
                </a:lnTo>
                <a:lnTo>
                  <a:pt x="66801" y="14858"/>
                </a:lnTo>
                <a:lnTo>
                  <a:pt x="39115" y="0"/>
                </a:lnTo>
                <a:lnTo>
                  <a:pt x="25780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33968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20" y="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70519" y="485648"/>
            <a:ext cx="147320" cy="163830"/>
          </a:xfrm>
          <a:custGeom>
            <a:avLst/>
            <a:gdLst/>
            <a:ahLst/>
            <a:cxnLst/>
            <a:rect l="l" t="t" r="r" b="b"/>
            <a:pathLst>
              <a:path w="147320" h="163829">
                <a:moveTo>
                  <a:pt x="0" y="0"/>
                </a:moveTo>
                <a:lnTo>
                  <a:pt x="69469" y="0"/>
                </a:lnTo>
                <a:lnTo>
                  <a:pt x="81710" y="263"/>
                </a:lnTo>
                <a:lnTo>
                  <a:pt x="121920" y="12573"/>
                </a:lnTo>
                <a:lnTo>
                  <a:pt x="133857" y="45847"/>
                </a:lnTo>
                <a:lnTo>
                  <a:pt x="133169" y="54608"/>
                </a:lnTo>
                <a:lnTo>
                  <a:pt x="109521" y="85994"/>
                </a:lnTo>
                <a:lnTo>
                  <a:pt x="90677" y="91312"/>
                </a:lnTo>
                <a:lnTo>
                  <a:pt x="97789" y="95503"/>
                </a:lnTo>
                <a:lnTo>
                  <a:pt x="127126" y="131699"/>
                </a:lnTo>
                <a:lnTo>
                  <a:pt x="147065" y="163575"/>
                </a:lnTo>
                <a:lnTo>
                  <a:pt x="107569" y="163575"/>
                </a:lnTo>
                <a:lnTo>
                  <a:pt x="83693" y="128015"/>
                </a:lnTo>
                <a:lnTo>
                  <a:pt x="77831" y="119298"/>
                </a:lnTo>
                <a:lnTo>
                  <a:pt x="56387" y="97154"/>
                </a:lnTo>
                <a:lnTo>
                  <a:pt x="52831" y="95885"/>
                </a:lnTo>
                <a:lnTo>
                  <a:pt x="47244" y="95250"/>
                </a:lnTo>
                <a:lnTo>
                  <a:pt x="39750" y="95250"/>
                </a:lnTo>
                <a:lnTo>
                  <a:pt x="33020" y="9525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18501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130048" y="0"/>
                </a:lnTo>
                <a:lnTo>
                  <a:pt x="130048" y="27559"/>
                </a:lnTo>
                <a:lnTo>
                  <a:pt x="81533" y="27559"/>
                </a:lnTo>
                <a:lnTo>
                  <a:pt x="81533" y="163575"/>
                </a:lnTo>
                <a:lnTo>
                  <a:pt x="48514" y="163575"/>
                </a:lnTo>
                <a:lnTo>
                  <a:pt x="48514" y="27559"/>
                </a:lnTo>
                <a:lnTo>
                  <a:pt x="0" y="2755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00188" y="485648"/>
            <a:ext cx="130810" cy="163830"/>
          </a:xfrm>
          <a:custGeom>
            <a:avLst/>
            <a:gdLst/>
            <a:ahLst/>
            <a:cxnLst/>
            <a:rect l="l" t="t" r="r" b="b"/>
            <a:pathLst>
              <a:path w="130809" h="163829">
                <a:moveTo>
                  <a:pt x="0" y="0"/>
                </a:moveTo>
                <a:lnTo>
                  <a:pt x="33019" y="0"/>
                </a:lnTo>
                <a:lnTo>
                  <a:pt x="33019" y="64388"/>
                </a:lnTo>
                <a:lnTo>
                  <a:pt x="97789" y="64388"/>
                </a:lnTo>
                <a:lnTo>
                  <a:pt x="97789" y="0"/>
                </a:lnTo>
                <a:lnTo>
                  <a:pt x="130809" y="0"/>
                </a:lnTo>
                <a:lnTo>
                  <a:pt x="130809" y="163575"/>
                </a:lnTo>
                <a:lnTo>
                  <a:pt x="97789" y="163575"/>
                </a:lnTo>
                <a:lnTo>
                  <a:pt x="97789" y="92075"/>
                </a:lnTo>
                <a:lnTo>
                  <a:pt x="33019" y="92075"/>
                </a:lnTo>
                <a:lnTo>
                  <a:pt x="33019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35850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32130" y="0"/>
                </a:lnTo>
                <a:lnTo>
                  <a:pt x="99059" y="109219"/>
                </a:lnTo>
                <a:lnTo>
                  <a:pt x="99059" y="0"/>
                </a:lnTo>
                <a:lnTo>
                  <a:pt x="129794" y="0"/>
                </a:lnTo>
                <a:lnTo>
                  <a:pt x="129794" y="163575"/>
                </a:lnTo>
                <a:lnTo>
                  <a:pt x="96647" y="163575"/>
                </a:lnTo>
                <a:lnTo>
                  <a:pt x="30606" y="56896"/>
                </a:lnTo>
                <a:lnTo>
                  <a:pt x="30606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70444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20" y="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06995" y="485648"/>
            <a:ext cx="130810" cy="163830"/>
          </a:xfrm>
          <a:custGeom>
            <a:avLst/>
            <a:gdLst/>
            <a:ahLst/>
            <a:cxnLst/>
            <a:rect l="l" t="t" r="r" b="b"/>
            <a:pathLst>
              <a:path w="130809" h="163829">
                <a:moveTo>
                  <a:pt x="0" y="0"/>
                </a:moveTo>
                <a:lnTo>
                  <a:pt x="33020" y="0"/>
                </a:lnTo>
                <a:lnTo>
                  <a:pt x="33020" y="64388"/>
                </a:lnTo>
                <a:lnTo>
                  <a:pt x="97789" y="64388"/>
                </a:lnTo>
                <a:lnTo>
                  <a:pt x="97789" y="0"/>
                </a:lnTo>
                <a:lnTo>
                  <a:pt x="130809" y="0"/>
                </a:lnTo>
                <a:lnTo>
                  <a:pt x="130809" y="163575"/>
                </a:lnTo>
                <a:lnTo>
                  <a:pt x="97789" y="163575"/>
                </a:lnTo>
                <a:lnTo>
                  <a:pt x="97789" y="92075"/>
                </a:lnTo>
                <a:lnTo>
                  <a:pt x="33020" y="92075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36434" y="482854"/>
            <a:ext cx="142875" cy="169545"/>
          </a:xfrm>
          <a:custGeom>
            <a:avLst/>
            <a:gdLst/>
            <a:ahLst/>
            <a:cxnLst/>
            <a:rect l="l" t="t" r="r" b="b"/>
            <a:pathLst>
              <a:path w="142875" h="169545">
                <a:moveTo>
                  <a:pt x="76581" y="0"/>
                </a:moveTo>
                <a:lnTo>
                  <a:pt x="115300" y="9911"/>
                </a:lnTo>
                <a:lnTo>
                  <a:pt x="142113" y="47879"/>
                </a:lnTo>
                <a:lnTo>
                  <a:pt x="109474" y="55625"/>
                </a:lnTo>
                <a:lnTo>
                  <a:pt x="107442" y="47117"/>
                </a:lnTo>
                <a:lnTo>
                  <a:pt x="103505" y="40512"/>
                </a:lnTo>
                <a:lnTo>
                  <a:pt x="97282" y="35560"/>
                </a:lnTo>
                <a:lnTo>
                  <a:pt x="91186" y="30607"/>
                </a:lnTo>
                <a:lnTo>
                  <a:pt x="83693" y="28194"/>
                </a:lnTo>
                <a:lnTo>
                  <a:pt x="74930" y="28194"/>
                </a:lnTo>
                <a:lnTo>
                  <a:pt x="66236" y="29005"/>
                </a:lnTo>
                <a:lnTo>
                  <a:pt x="36893" y="58324"/>
                </a:lnTo>
                <a:lnTo>
                  <a:pt x="34036" y="83566"/>
                </a:lnTo>
                <a:lnTo>
                  <a:pt x="34746" y="97972"/>
                </a:lnTo>
                <a:lnTo>
                  <a:pt x="51238" y="133522"/>
                </a:lnTo>
                <a:lnTo>
                  <a:pt x="74295" y="140970"/>
                </a:lnTo>
                <a:lnTo>
                  <a:pt x="83058" y="140970"/>
                </a:lnTo>
                <a:lnTo>
                  <a:pt x="110490" y="106172"/>
                </a:lnTo>
                <a:lnTo>
                  <a:pt x="142621" y="116332"/>
                </a:lnTo>
                <a:lnTo>
                  <a:pt x="118110" y="156210"/>
                </a:lnTo>
                <a:lnTo>
                  <a:pt x="74549" y="169163"/>
                </a:lnTo>
                <a:lnTo>
                  <a:pt x="58995" y="167780"/>
                </a:lnTo>
                <a:lnTo>
                  <a:pt x="20955" y="146938"/>
                </a:lnTo>
                <a:lnTo>
                  <a:pt x="1309" y="104290"/>
                </a:lnTo>
                <a:lnTo>
                  <a:pt x="0" y="85979"/>
                </a:lnTo>
                <a:lnTo>
                  <a:pt x="1329" y="66718"/>
                </a:lnTo>
                <a:lnTo>
                  <a:pt x="21082" y="22606"/>
                </a:lnTo>
                <a:lnTo>
                  <a:pt x="60247" y="1406"/>
                </a:lnTo>
                <a:lnTo>
                  <a:pt x="7658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66634" y="442848"/>
            <a:ext cx="50800" cy="33655"/>
          </a:xfrm>
          <a:custGeom>
            <a:avLst/>
            <a:gdLst/>
            <a:ahLst/>
            <a:cxnLst/>
            <a:rect l="l" t="t" r="r" b="b"/>
            <a:pathLst>
              <a:path w="50800" h="33654">
                <a:moveTo>
                  <a:pt x="15367" y="0"/>
                </a:moveTo>
                <a:lnTo>
                  <a:pt x="50546" y="0"/>
                </a:lnTo>
                <a:lnTo>
                  <a:pt x="19939" y="33400"/>
                </a:lnTo>
                <a:lnTo>
                  <a:pt x="0" y="33400"/>
                </a:lnTo>
                <a:lnTo>
                  <a:pt x="1536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955" y="48767"/>
            <a:ext cx="6190488" cy="740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1272" y="30480"/>
            <a:ext cx="5766816" cy="8397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200" y="76174"/>
            <a:ext cx="6096000" cy="646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200" y="76174"/>
            <a:ext cx="6096000" cy="646430"/>
          </a:xfrm>
          <a:custGeom>
            <a:avLst/>
            <a:gdLst/>
            <a:ahLst/>
            <a:cxnLst/>
            <a:rect l="l" t="t" r="r" b="b"/>
            <a:pathLst>
              <a:path w="6096000" h="646430">
                <a:moveTo>
                  <a:pt x="0" y="646328"/>
                </a:moveTo>
                <a:lnTo>
                  <a:pt x="6096000" y="646328"/>
                </a:lnTo>
                <a:lnTo>
                  <a:pt x="60960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C792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39013" y="115823"/>
            <a:ext cx="536702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Quá trình thực hiện chủ trương </a:t>
            </a:r>
            <a:r>
              <a:rPr dirty="0" sz="1800" spc="-5" b="1">
                <a:latin typeface="Arial"/>
                <a:cs typeface="Arial"/>
              </a:rPr>
              <a:t>kháng </a:t>
            </a:r>
            <a:r>
              <a:rPr dirty="0" sz="1800" b="1">
                <a:latin typeface="Arial"/>
                <a:cs typeface="Arial"/>
              </a:rPr>
              <a:t>chiến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kiến</a:t>
            </a:r>
            <a:endParaRPr sz="1800">
              <a:latin typeface="Arial"/>
              <a:cs typeface="Arial"/>
            </a:endParaRPr>
          </a:p>
          <a:p>
            <a:pPr algn="ctr" marL="444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quốc </a:t>
            </a:r>
            <a:r>
              <a:rPr dirty="0" sz="1800" spc="-5" b="1">
                <a:latin typeface="Arial"/>
                <a:cs typeface="Arial"/>
              </a:rPr>
              <a:t>của Đảng </a:t>
            </a:r>
            <a:r>
              <a:rPr dirty="0" sz="1800" b="1">
                <a:latin typeface="Arial"/>
                <a:cs typeface="Arial"/>
              </a:rPr>
              <a:t>giai </a:t>
            </a:r>
            <a:r>
              <a:rPr dirty="0" sz="1800" spc="-5" b="1">
                <a:latin typeface="Arial"/>
                <a:cs typeface="Arial"/>
              </a:rPr>
              <a:t>đoạn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1945-1946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82383" y="643127"/>
            <a:ext cx="1363979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59852" y="643127"/>
            <a:ext cx="3505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35545" y="443230"/>
            <a:ext cx="1068197" cy="250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80933" y="66255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369" y="0"/>
                </a:lnTo>
                <a:lnTo>
                  <a:pt x="31369" y="31368"/>
                </a:lnTo>
                <a:lnTo>
                  <a:pt x="0" y="313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27214" y="523748"/>
            <a:ext cx="45085" cy="60960"/>
          </a:xfrm>
          <a:custGeom>
            <a:avLst/>
            <a:gdLst/>
            <a:ahLst/>
            <a:cxnLst/>
            <a:rect l="l" t="t" r="r" b="b"/>
            <a:pathLst>
              <a:path w="45084" h="60959">
                <a:moveTo>
                  <a:pt x="22097" y="0"/>
                </a:moveTo>
                <a:lnTo>
                  <a:pt x="0" y="60705"/>
                </a:lnTo>
                <a:lnTo>
                  <a:pt x="44703" y="60705"/>
                </a:lnTo>
                <a:lnTo>
                  <a:pt x="22097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69581" y="511048"/>
            <a:ext cx="90805" cy="113664"/>
          </a:xfrm>
          <a:custGeom>
            <a:avLst/>
            <a:gdLst/>
            <a:ahLst/>
            <a:cxnLst/>
            <a:rect l="l" t="t" r="r" b="b"/>
            <a:pathLst>
              <a:path w="90804" h="113665">
                <a:moveTo>
                  <a:pt x="45339" y="0"/>
                </a:moveTo>
                <a:lnTo>
                  <a:pt x="7072" y="21972"/>
                </a:lnTo>
                <a:lnTo>
                  <a:pt x="0" y="56387"/>
                </a:lnTo>
                <a:lnTo>
                  <a:pt x="785" y="69792"/>
                </a:lnTo>
                <a:lnTo>
                  <a:pt x="19266" y="105501"/>
                </a:lnTo>
                <a:lnTo>
                  <a:pt x="44323" y="113537"/>
                </a:lnTo>
                <a:lnTo>
                  <a:pt x="49149" y="113537"/>
                </a:lnTo>
                <a:lnTo>
                  <a:pt x="53594" y="112775"/>
                </a:lnTo>
                <a:lnTo>
                  <a:pt x="57912" y="111125"/>
                </a:lnTo>
                <a:lnTo>
                  <a:pt x="51181" y="106806"/>
                </a:lnTo>
                <a:lnTo>
                  <a:pt x="44323" y="103377"/>
                </a:lnTo>
                <a:lnTo>
                  <a:pt x="37465" y="100837"/>
                </a:lnTo>
                <a:lnTo>
                  <a:pt x="46736" y="82041"/>
                </a:lnTo>
                <a:lnTo>
                  <a:pt x="54758" y="85161"/>
                </a:lnTo>
                <a:lnTo>
                  <a:pt x="62626" y="88995"/>
                </a:lnTo>
                <a:lnTo>
                  <a:pt x="70328" y="93543"/>
                </a:lnTo>
                <a:lnTo>
                  <a:pt x="77850" y="98805"/>
                </a:lnTo>
                <a:lnTo>
                  <a:pt x="82042" y="93725"/>
                </a:lnTo>
                <a:lnTo>
                  <a:pt x="85217" y="87756"/>
                </a:lnTo>
                <a:lnTo>
                  <a:pt x="87375" y="80644"/>
                </a:lnTo>
                <a:lnTo>
                  <a:pt x="89535" y="73660"/>
                </a:lnTo>
                <a:lnTo>
                  <a:pt x="90550" y="65531"/>
                </a:lnTo>
                <a:lnTo>
                  <a:pt x="90550" y="56387"/>
                </a:lnTo>
                <a:lnTo>
                  <a:pt x="78104" y="13969"/>
                </a:lnTo>
                <a:lnTo>
                  <a:pt x="54959" y="879"/>
                </a:lnTo>
                <a:lnTo>
                  <a:pt x="4533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30515" y="485648"/>
            <a:ext cx="173355" cy="166370"/>
          </a:xfrm>
          <a:custGeom>
            <a:avLst/>
            <a:gdLst/>
            <a:ahLst/>
            <a:cxnLst/>
            <a:rect l="l" t="t" r="r" b="b"/>
            <a:pathLst>
              <a:path w="173354" h="166370">
                <a:moveTo>
                  <a:pt x="0" y="0"/>
                </a:moveTo>
                <a:lnTo>
                  <a:pt x="33019" y="0"/>
                </a:lnTo>
                <a:lnTo>
                  <a:pt x="33019" y="88518"/>
                </a:lnTo>
                <a:lnTo>
                  <a:pt x="33111" y="98234"/>
                </a:lnTo>
                <a:lnTo>
                  <a:pt x="53953" y="136775"/>
                </a:lnTo>
                <a:lnTo>
                  <a:pt x="66166" y="138175"/>
                </a:lnTo>
                <a:lnTo>
                  <a:pt x="77956" y="136917"/>
                </a:lnTo>
                <a:lnTo>
                  <a:pt x="97333" y="99448"/>
                </a:lnTo>
                <a:lnTo>
                  <a:pt x="97408" y="90424"/>
                </a:lnTo>
                <a:lnTo>
                  <a:pt x="97408" y="0"/>
                </a:lnTo>
                <a:lnTo>
                  <a:pt x="130555" y="0"/>
                </a:lnTo>
                <a:lnTo>
                  <a:pt x="130555" y="58292"/>
                </a:lnTo>
                <a:lnTo>
                  <a:pt x="141350" y="56261"/>
                </a:lnTo>
                <a:lnTo>
                  <a:pt x="148843" y="52450"/>
                </a:lnTo>
                <a:lnTo>
                  <a:pt x="153034" y="46609"/>
                </a:lnTo>
                <a:lnTo>
                  <a:pt x="155575" y="43179"/>
                </a:lnTo>
                <a:lnTo>
                  <a:pt x="156971" y="38100"/>
                </a:lnTo>
                <a:lnTo>
                  <a:pt x="157099" y="31241"/>
                </a:lnTo>
                <a:lnTo>
                  <a:pt x="141858" y="31241"/>
                </a:lnTo>
                <a:lnTo>
                  <a:pt x="141858" y="0"/>
                </a:lnTo>
                <a:lnTo>
                  <a:pt x="173227" y="0"/>
                </a:lnTo>
                <a:lnTo>
                  <a:pt x="173227" y="22351"/>
                </a:lnTo>
                <a:lnTo>
                  <a:pt x="173227" y="31623"/>
                </a:lnTo>
                <a:lnTo>
                  <a:pt x="172465" y="38862"/>
                </a:lnTo>
                <a:lnTo>
                  <a:pt x="170814" y="44068"/>
                </a:lnTo>
                <a:lnTo>
                  <a:pt x="169290" y="49275"/>
                </a:lnTo>
                <a:lnTo>
                  <a:pt x="130555" y="70992"/>
                </a:lnTo>
                <a:lnTo>
                  <a:pt x="130555" y="85851"/>
                </a:lnTo>
                <a:lnTo>
                  <a:pt x="127888" y="127507"/>
                </a:lnTo>
                <a:lnTo>
                  <a:pt x="97393" y="161797"/>
                </a:lnTo>
                <a:lnTo>
                  <a:pt x="67182" y="166369"/>
                </a:lnTo>
                <a:lnTo>
                  <a:pt x="49202" y="165153"/>
                </a:lnTo>
                <a:lnTo>
                  <a:pt x="12573" y="146812"/>
                </a:lnTo>
                <a:lnTo>
                  <a:pt x="212" y="100202"/>
                </a:lnTo>
                <a:lnTo>
                  <a:pt x="0" y="8724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50150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32130" y="0"/>
                </a:lnTo>
                <a:lnTo>
                  <a:pt x="99059" y="109219"/>
                </a:lnTo>
                <a:lnTo>
                  <a:pt x="99059" y="0"/>
                </a:lnTo>
                <a:lnTo>
                  <a:pt x="129794" y="0"/>
                </a:lnTo>
                <a:lnTo>
                  <a:pt x="129794" y="163575"/>
                </a:lnTo>
                <a:lnTo>
                  <a:pt x="96647" y="163575"/>
                </a:lnTo>
                <a:lnTo>
                  <a:pt x="30606" y="56896"/>
                </a:lnTo>
                <a:lnTo>
                  <a:pt x="30606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68540" y="485648"/>
            <a:ext cx="164465" cy="163830"/>
          </a:xfrm>
          <a:custGeom>
            <a:avLst/>
            <a:gdLst/>
            <a:ahLst/>
            <a:cxnLst/>
            <a:rect l="l" t="t" r="r" b="b"/>
            <a:pathLst>
              <a:path w="164465" h="163829">
                <a:moveTo>
                  <a:pt x="63753" y="0"/>
                </a:moveTo>
                <a:lnTo>
                  <a:pt x="98678" y="0"/>
                </a:lnTo>
                <a:lnTo>
                  <a:pt x="164210" y="163575"/>
                </a:lnTo>
                <a:lnTo>
                  <a:pt x="128269" y="163575"/>
                </a:lnTo>
                <a:lnTo>
                  <a:pt x="113918" y="126364"/>
                </a:lnTo>
                <a:lnTo>
                  <a:pt x="48513" y="126364"/>
                </a:lnTo>
                <a:lnTo>
                  <a:pt x="35051" y="163575"/>
                </a:lnTo>
                <a:lnTo>
                  <a:pt x="0" y="163575"/>
                </a:lnTo>
                <a:lnTo>
                  <a:pt x="63753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20331" y="485648"/>
            <a:ext cx="130810" cy="166370"/>
          </a:xfrm>
          <a:custGeom>
            <a:avLst/>
            <a:gdLst/>
            <a:ahLst/>
            <a:cxnLst/>
            <a:rect l="l" t="t" r="r" b="b"/>
            <a:pathLst>
              <a:path w="130809" h="166370">
                <a:moveTo>
                  <a:pt x="0" y="0"/>
                </a:moveTo>
                <a:lnTo>
                  <a:pt x="33020" y="0"/>
                </a:lnTo>
                <a:lnTo>
                  <a:pt x="33020" y="88518"/>
                </a:lnTo>
                <a:lnTo>
                  <a:pt x="33111" y="98163"/>
                </a:lnTo>
                <a:lnTo>
                  <a:pt x="44450" y="132079"/>
                </a:lnTo>
                <a:lnTo>
                  <a:pt x="49657" y="136143"/>
                </a:lnTo>
                <a:lnTo>
                  <a:pt x="57023" y="138175"/>
                </a:lnTo>
                <a:lnTo>
                  <a:pt x="66167" y="138175"/>
                </a:lnTo>
                <a:lnTo>
                  <a:pt x="75565" y="138175"/>
                </a:lnTo>
                <a:lnTo>
                  <a:pt x="82676" y="136271"/>
                </a:lnTo>
                <a:lnTo>
                  <a:pt x="87375" y="132334"/>
                </a:lnTo>
                <a:lnTo>
                  <a:pt x="92201" y="128524"/>
                </a:lnTo>
                <a:lnTo>
                  <a:pt x="97409" y="90424"/>
                </a:lnTo>
                <a:lnTo>
                  <a:pt x="97409" y="0"/>
                </a:lnTo>
                <a:lnTo>
                  <a:pt x="130555" y="0"/>
                </a:lnTo>
                <a:lnTo>
                  <a:pt x="130555" y="85851"/>
                </a:lnTo>
                <a:lnTo>
                  <a:pt x="130389" y="99522"/>
                </a:lnTo>
                <a:lnTo>
                  <a:pt x="122809" y="142493"/>
                </a:lnTo>
                <a:lnTo>
                  <a:pt x="117983" y="148081"/>
                </a:lnTo>
                <a:lnTo>
                  <a:pt x="113157" y="153669"/>
                </a:lnTo>
                <a:lnTo>
                  <a:pt x="76444" y="166060"/>
                </a:lnTo>
                <a:lnTo>
                  <a:pt x="67183" y="166369"/>
                </a:lnTo>
                <a:lnTo>
                  <a:pt x="56179" y="166034"/>
                </a:lnTo>
                <a:lnTo>
                  <a:pt x="17272" y="152653"/>
                </a:lnTo>
                <a:lnTo>
                  <a:pt x="841" y="111347"/>
                </a:lnTo>
                <a:lnTo>
                  <a:pt x="0" y="8724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69986" y="482854"/>
            <a:ext cx="133350" cy="169545"/>
          </a:xfrm>
          <a:custGeom>
            <a:avLst/>
            <a:gdLst/>
            <a:ahLst/>
            <a:cxnLst/>
            <a:rect l="l" t="t" r="r" b="b"/>
            <a:pathLst>
              <a:path w="133350" h="169545">
                <a:moveTo>
                  <a:pt x="65659" y="0"/>
                </a:moveTo>
                <a:lnTo>
                  <a:pt x="103270" y="7554"/>
                </a:lnTo>
                <a:lnTo>
                  <a:pt x="127087" y="38786"/>
                </a:lnTo>
                <a:lnTo>
                  <a:pt x="128397" y="49530"/>
                </a:lnTo>
                <a:lnTo>
                  <a:pt x="95377" y="50926"/>
                </a:lnTo>
                <a:lnTo>
                  <a:pt x="93853" y="42545"/>
                </a:lnTo>
                <a:lnTo>
                  <a:pt x="90932" y="36449"/>
                </a:lnTo>
                <a:lnTo>
                  <a:pt x="86233" y="32766"/>
                </a:lnTo>
                <a:lnTo>
                  <a:pt x="81534" y="29083"/>
                </a:lnTo>
                <a:lnTo>
                  <a:pt x="74549" y="27305"/>
                </a:lnTo>
                <a:lnTo>
                  <a:pt x="65278" y="27305"/>
                </a:lnTo>
                <a:lnTo>
                  <a:pt x="55753" y="27305"/>
                </a:lnTo>
                <a:lnTo>
                  <a:pt x="48133" y="29210"/>
                </a:lnTo>
                <a:lnTo>
                  <a:pt x="42799" y="33147"/>
                </a:lnTo>
                <a:lnTo>
                  <a:pt x="39243" y="35687"/>
                </a:lnTo>
                <a:lnTo>
                  <a:pt x="37465" y="39116"/>
                </a:lnTo>
                <a:lnTo>
                  <a:pt x="37465" y="43307"/>
                </a:lnTo>
                <a:lnTo>
                  <a:pt x="37465" y="47244"/>
                </a:lnTo>
                <a:lnTo>
                  <a:pt x="39116" y="50546"/>
                </a:lnTo>
                <a:lnTo>
                  <a:pt x="84062" y="67143"/>
                </a:lnTo>
                <a:lnTo>
                  <a:pt x="93757" y="70072"/>
                </a:lnTo>
                <a:lnTo>
                  <a:pt x="126492" y="92583"/>
                </a:lnTo>
                <a:lnTo>
                  <a:pt x="133096" y="118745"/>
                </a:lnTo>
                <a:lnTo>
                  <a:pt x="132597" y="125674"/>
                </a:lnTo>
                <a:lnTo>
                  <a:pt x="109862" y="159910"/>
                </a:lnTo>
                <a:lnTo>
                  <a:pt x="67564" y="169291"/>
                </a:lnTo>
                <a:lnTo>
                  <a:pt x="52941" y="168388"/>
                </a:lnTo>
                <a:lnTo>
                  <a:pt x="12358" y="146964"/>
                </a:lnTo>
                <a:lnTo>
                  <a:pt x="0" y="113157"/>
                </a:lnTo>
                <a:lnTo>
                  <a:pt x="32131" y="109982"/>
                </a:lnTo>
                <a:lnTo>
                  <a:pt x="33940" y="117550"/>
                </a:lnTo>
                <a:lnTo>
                  <a:pt x="36512" y="124047"/>
                </a:lnTo>
                <a:lnTo>
                  <a:pt x="39846" y="129448"/>
                </a:lnTo>
                <a:lnTo>
                  <a:pt x="43942" y="133731"/>
                </a:lnTo>
                <a:lnTo>
                  <a:pt x="49784" y="138811"/>
                </a:lnTo>
                <a:lnTo>
                  <a:pt x="57785" y="141350"/>
                </a:lnTo>
                <a:lnTo>
                  <a:pt x="67818" y="141350"/>
                </a:lnTo>
                <a:lnTo>
                  <a:pt x="78486" y="141350"/>
                </a:lnTo>
                <a:lnTo>
                  <a:pt x="86487" y="139065"/>
                </a:lnTo>
                <a:lnTo>
                  <a:pt x="91948" y="134620"/>
                </a:lnTo>
                <a:lnTo>
                  <a:pt x="97282" y="130175"/>
                </a:lnTo>
                <a:lnTo>
                  <a:pt x="100076" y="124841"/>
                </a:lnTo>
                <a:lnTo>
                  <a:pt x="100076" y="118872"/>
                </a:lnTo>
                <a:lnTo>
                  <a:pt x="100076" y="114935"/>
                </a:lnTo>
                <a:lnTo>
                  <a:pt x="98933" y="111633"/>
                </a:lnTo>
                <a:lnTo>
                  <a:pt x="96647" y="108966"/>
                </a:lnTo>
                <a:lnTo>
                  <a:pt x="94361" y="106172"/>
                </a:lnTo>
                <a:lnTo>
                  <a:pt x="58293" y="94742"/>
                </a:lnTo>
                <a:lnTo>
                  <a:pt x="45975" y="91237"/>
                </a:lnTo>
                <a:lnTo>
                  <a:pt x="9699" y="63515"/>
                </a:lnTo>
                <a:lnTo>
                  <a:pt x="5969" y="45593"/>
                </a:lnTo>
                <a:lnTo>
                  <a:pt x="5969" y="37211"/>
                </a:lnTo>
                <a:lnTo>
                  <a:pt x="33401" y="5587"/>
                </a:lnTo>
                <a:lnTo>
                  <a:pt x="56564" y="337"/>
                </a:lnTo>
                <a:lnTo>
                  <a:pt x="6565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35545" y="482854"/>
            <a:ext cx="165100" cy="182880"/>
          </a:xfrm>
          <a:custGeom>
            <a:avLst/>
            <a:gdLst/>
            <a:ahLst/>
            <a:cxnLst/>
            <a:rect l="l" t="t" r="r" b="b"/>
            <a:pathLst>
              <a:path w="165100" h="182879">
                <a:moveTo>
                  <a:pt x="79628" y="0"/>
                </a:moveTo>
                <a:lnTo>
                  <a:pt x="125688" y="12483"/>
                </a:lnTo>
                <a:lnTo>
                  <a:pt x="153288" y="48926"/>
                </a:lnTo>
                <a:lnTo>
                  <a:pt x="158623" y="84582"/>
                </a:lnTo>
                <a:lnTo>
                  <a:pt x="158263" y="94843"/>
                </a:lnTo>
                <a:lnTo>
                  <a:pt x="146938" y="133921"/>
                </a:lnTo>
                <a:lnTo>
                  <a:pt x="138429" y="145669"/>
                </a:lnTo>
                <a:lnTo>
                  <a:pt x="144647" y="149760"/>
                </a:lnTo>
                <a:lnTo>
                  <a:pt x="151114" y="153447"/>
                </a:lnTo>
                <a:lnTo>
                  <a:pt x="157843" y="156706"/>
                </a:lnTo>
                <a:lnTo>
                  <a:pt x="164846" y="159512"/>
                </a:lnTo>
                <a:lnTo>
                  <a:pt x="152780" y="182753"/>
                </a:lnTo>
                <a:lnTo>
                  <a:pt x="116077" y="162179"/>
                </a:lnTo>
                <a:lnTo>
                  <a:pt x="107842" y="165252"/>
                </a:lnTo>
                <a:lnTo>
                  <a:pt x="99155" y="167433"/>
                </a:lnTo>
                <a:lnTo>
                  <a:pt x="90039" y="168733"/>
                </a:lnTo>
                <a:lnTo>
                  <a:pt x="80518" y="169163"/>
                </a:lnTo>
                <a:lnTo>
                  <a:pt x="62682" y="167780"/>
                </a:lnTo>
                <a:lnTo>
                  <a:pt x="21462" y="146938"/>
                </a:lnTo>
                <a:lnTo>
                  <a:pt x="1335" y="103540"/>
                </a:lnTo>
                <a:lnTo>
                  <a:pt x="0" y="84582"/>
                </a:lnTo>
                <a:lnTo>
                  <a:pt x="1335" y="65623"/>
                </a:lnTo>
                <a:lnTo>
                  <a:pt x="21462" y="22225"/>
                </a:lnTo>
                <a:lnTo>
                  <a:pt x="62200" y="1383"/>
                </a:lnTo>
                <a:lnTo>
                  <a:pt x="79628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11593" y="443230"/>
            <a:ext cx="75565" cy="33020"/>
          </a:xfrm>
          <a:custGeom>
            <a:avLst/>
            <a:gdLst/>
            <a:ahLst/>
            <a:cxnLst/>
            <a:rect l="l" t="t" r="r" b="b"/>
            <a:pathLst>
              <a:path w="75565" h="33020">
                <a:moveTo>
                  <a:pt x="23495" y="0"/>
                </a:moveTo>
                <a:lnTo>
                  <a:pt x="52450" y="0"/>
                </a:lnTo>
                <a:lnTo>
                  <a:pt x="75564" y="33020"/>
                </a:lnTo>
                <a:lnTo>
                  <a:pt x="50418" y="33020"/>
                </a:lnTo>
                <a:lnTo>
                  <a:pt x="37464" y="16383"/>
                </a:lnTo>
                <a:lnTo>
                  <a:pt x="25400" y="33020"/>
                </a:lnTo>
                <a:lnTo>
                  <a:pt x="0" y="33020"/>
                </a:lnTo>
                <a:lnTo>
                  <a:pt x="2349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5843" y="950976"/>
            <a:ext cx="8641080" cy="54513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955" y="48767"/>
            <a:ext cx="6190488" cy="740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1272" y="30480"/>
            <a:ext cx="5766816" cy="8397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200" y="76174"/>
            <a:ext cx="6096000" cy="646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200" y="76174"/>
            <a:ext cx="6096000" cy="646430"/>
          </a:xfrm>
          <a:custGeom>
            <a:avLst/>
            <a:gdLst/>
            <a:ahLst/>
            <a:cxnLst/>
            <a:rect l="l" t="t" r="r" b="b"/>
            <a:pathLst>
              <a:path w="6096000" h="646430">
                <a:moveTo>
                  <a:pt x="0" y="646328"/>
                </a:moveTo>
                <a:lnTo>
                  <a:pt x="6096000" y="646328"/>
                </a:lnTo>
                <a:lnTo>
                  <a:pt x="60960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C792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39013" y="115823"/>
            <a:ext cx="536702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Quá trình thực hiện chủ trương </a:t>
            </a:r>
            <a:r>
              <a:rPr dirty="0" sz="1800" spc="-5" b="1">
                <a:latin typeface="Arial"/>
                <a:cs typeface="Arial"/>
              </a:rPr>
              <a:t>kháng </a:t>
            </a:r>
            <a:r>
              <a:rPr dirty="0" sz="1800" b="1">
                <a:latin typeface="Arial"/>
                <a:cs typeface="Arial"/>
              </a:rPr>
              <a:t>chiến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kiến</a:t>
            </a:r>
            <a:endParaRPr sz="1800">
              <a:latin typeface="Arial"/>
              <a:cs typeface="Arial"/>
            </a:endParaRPr>
          </a:p>
          <a:p>
            <a:pPr algn="ctr" marL="444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quốc </a:t>
            </a:r>
            <a:r>
              <a:rPr dirty="0" sz="1800" spc="-5" b="1">
                <a:latin typeface="Arial"/>
                <a:cs typeface="Arial"/>
              </a:rPr>
              <a:t>của Đảng </a:t>
            </a:r>
            <a:r>
              <a:rPr dirty="0" sz="1800" b="1">
                <a:latin typeface="Arial"/>
                <a:cs typeface="Arial"/>
              </a:rPr>
              <a:t>giai </a:t>
            </a:r>
            <a:r>
              <a:rPr dirty="0" sz="1800" spc="-5" b="1">
                <a:latin typeface="Arial"/>
                <a:cs typeface="Arial"/>
              </a:rPr>
              <a:t>đoạn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1945-1946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77583" y="643127"/>
            <a:ext cx="1677924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68995" y="643127"/>
            <a:ext cx="3505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37857" y="482854"/>
            <a:ext cx="1364686" cy="211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07706" y="66255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369" y="0"/>
                </a:lnTo>
                <a:lnTo>
                  <a:pt x="31369" y="31368"/>
                </a:lnTo>
                <a:lnTo>
                  <a:pt x="0" y="313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34121" y="523748"/>
            <a:ext cx="45085" cy="60960"/>
          </a:xfrm>
          <a:custGeom>
            <a:avLst/>
            <a:gdLst/>
            <a:ahLst/>
            <a:cxnLst/>
            <a:rect l="l" t="t" r="r" b="b"/>
            <a:pathLst>
              <a:path w="45084" h="60959">
                <a:moveTo>
                  <a:pt x="22098" y="0"/>
                </a:moveTo>
                <a:lnTo>
                  <a:pt x="0" y="60705"/>
                </a:lnTo>
                <a:lnTo>
                  <a:pt x="44703" y="60705"/>
                </a:lnTo>
                <a:lnTo>
                  <a:pt x="2209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00721" y="523748"/>
            <a:ext cx="45085" cy="60960"/>
          </a:xfrm>
          <a:custGeom>
            <a:avLst/>
            <a:gdLst/>
            <a:ahLst/>
            <a:cxnLst/>
            <a:rect l="l" t="t" r="r" b="b"/>
            <a:pathLst>
              <a:path w="45084" h="60959">
                <a:moveTo>
                  <a:pt x="22098" y="0"/>
                </a:moveTo>
                <a:lnTo>
                  <a:pt x="0" y="60705"/>
                </a:lnTo>
                <a:lnTo>
                  <a:pt x="44703" y="60705"/>
                </a:lnTo>
                <a:lnTo>
                  <a:pt x="2209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77885" y="511048"/>
            <a:ext cx="90805" cy="113030"/>
          </a:xfrm>
          <a:custGeom>
            <a:avLst/>
            <a:gdLst/>
            <a:ahLst/>
            <a:cxnLst/>
            <a:rect l="l" t="t" r="r" b="b"/>
            <a:pathLst>
              <a:path w="90804" h="113029">
                <a:moveTo>
                  <a:pt x="45466" y="0"/>
                </a:moveTo>
                <a:lnTo>
                  <a:pt x="7072" y="21899"/>
                </a:lnTo>
                <a:lnTo>
                  <a:pt x="0" y="56261"/>
                </a:lnTo>
                <a:lnTo>
                  <a:pt x="807" y="69314"/>
                </a:lnTo>
                <a:lnTo>
                  <a:pt x="19712" y="104685"/>
                </a:lnTo>
                <a:lnTo>
                  <a:pt x="45466" y="112775"/>
                </a:lnTo>
                <a:lnTo>
                  <a:pt x="54919" y="111875"/>
                </a:lnTo>
                <a:lnTo>
                  <a:pt x="87391" y="80724"/>
                </a:lnTo>
                <a:lnTo>
                  <a:pt x="90550" y="55752"/>
                </a:lnTo>
                <a:lnTo>
                  <a:pt x="89787" y="42632"/>
                </a:lnTo>
                <a:lnTo>
                  <a:pt x="71540" y="7768"/>
                </a:lnTo>
                <a:lnTo>
                  <a:pt x="4546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07681" y="511048"/>
            <a:ext cx="90805" cy="113030"/>
          </a:xfrm>
          <a:custGeom>
            <a:avLst/>
            <a:gdLst/>
            <a:ahLst/>
            <a:cxnLst/>
            <a:rect l="l" t="t" r="r" b="b"/>
            <a:pathLst>
              <a:path w="90804" h="113029">
                <a:moveTo>
                  <a:pt x="45466" y="0"/>
                </a:moveTo>
                <a:lnTo>
                  <a:pt x="7072" y="21899"/>
                </a:lnTo>
                <a:lnTo>
                  <a:pt x="0" y="56261"/>
                </a:lnTo>
                <a:lnTo>
                  <a:pt x="807" y="69314"/>
                </a:lnTo>
                <a:lnTo>
                  <a:pt x="19712" y="104685"/>
                </a:lnTo>
                <a:lnTo>
                  <a:pt x="45466" y="112775"/>
                </a:lnTo>
                <a:lnTo>
                  <a:pt x="54919" y="111875"/>
                </a:lnTo>
                <a:lnTo>
                  <a:pt x="87391" y="80724"/>
                </a:lnTo>
                <a:lnTo>
                  <a:pt x="90550" y="55752"/>
                </a:lnTo>
                <a:lnTo>
                  <a:pt x="89787" y="42632"/>
                </a:lnTo>
                <a:lnTo>
                  <a:pt x="71540" y="7768"/>
                </a:lnTo>
                <a:lnTo>
                  <a:pt x="4546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75447" y="485648"/>
            <a:ext cx="164465" cy="163830"/>
          </a:xfrm>
          <a:custGeom>
            <a:avLst/>
            <a:gdLst/>
            <a:ahLst/>
            <a:cxnLst/>
            <a:rect l="l" t="t" r="r" b="b"/>
            <a:pathLst>
              <a:path w="164465" h="163829">
                <a:moveTo>
                  <a:pt x="63753" y="0"/>
                </a:moveTo>
                <a:lnTo>
                  <a:pt x="98678" y="0"/>
                </a:lnTo>
                <a:lnTo>
                  <a:pt x="164210" y="163575"/>
                </a:lnTo>
                <a:lnTo>
                  <a:pt x="128270" y="163575"/>
                </a:lnTo>
                <a:lnTo>
                  <a:pt x="113919" y="126364"/>
                </a:lnTo>
                <a:lnTo>
                  <a:pt x="48513" y="126364"/>
                </a:lnTo>
                <a:lnTo>
                  <a:pt x="35051" y="163575"/>
                </a:lnTo>
                <a:lnTo>
                  <a:pt x="0" y="163575"/>
                </a:lnTo>
                <a:lnTo>
                  <a:pt x="63753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27060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20" y="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16165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19" y="0"/>
                </a:lnTo>
                <a:lnTo>
                  <a:pt x="33019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42047" y="485648"/>
            <a:ext cx="164465" cy="163830"/>
          </a:xfrm>
          <a:custGeom>
            <a:avLst/>
            <a:gdLst/>
            <a:ahLst/>
            <a:cxnLst/>
            <a:rect l="l" t="t" r="r" b="b"/>
            <a:pathLst>
              <a:path w="164465" h="163829">
                <a:moveTo>
                  <a:pt x="63753" y="0"/>
                </a:moveTo>
                <a:lnTo>
                  <a:pt x="98678" y="0"/>
                </a:lnTo>
                <a:lnTo>
                  <a:pt x="164210" y="163575"/>
                </a:lnTo>
                <a:lnTo>
                  <a:pt x="128270" y="163575"/>
                </a:lnTo>
                <a:lnTo>
                  <a:pt x="113919" y="126364"/>
                </a:lnTo>
                <a:lnTo>
                  <a:pt x="48513" y="126364"/>
                </a:lnTo>
                <a:lnTo>
                  <a:pt x="35051" y="163575"/>
                </a:lnTo>
                <a:lnTo>
                  <a:pt x="0" y="163575"/>
                </a:lnTo>
                <a:lnTo>
                  <a:pt x="63753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37857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32131" y="0"/>
                </a:lnTo>
                <a:lnTo>
                  <a:pt x="99060" y="109219"/>
                </a:lnTo>
                <a:lnTo>
                  <a:pt x="99060" y="0"/>
                </a:lnTo>
                <a:lnTo>
                  <a:pt x="129794" y="0"/>
                </a:lnTo>
                <a:lnTo>
                  <a:pt x="129794" y="163575"/>
                </a:lnTo>
                <a:lnTo>
                  <a:pt x="96647" y="163575"/>
                </a:lnTo>
                <a:lnTo>
                  <a:pt x="30607" y="56896"/>
                </a:lnTo>
                <a:lnTo>
                  <a:pt x="30607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43850" y="482854"/>
            <a:ext cx="158750" cy="169545"/>
          </a:xfrm>
          <a:custGeom>
            <a:avLst/>
            <a:gdLst/>
            <a:ahLst/>
            <a:cxnLst/>
            <a:rect l="l" t="t" r="r" b="b"/>
            <a:pathLst>
              <a:path w="158750" h="169545">
                <a:moveTo>
                  <a:pt x="79121" y="0"/>
                </a:moveTo>
                <a:lnTo>
                  <a:pt x="125269" y="12537"/>
                </a:lnTo>
                <a:lnTo>
                  <a:pt x="153320" y="49212"/>
                </a:lnTo>
                <a:lnTo>
                  <a:pt x="158750" y="84836"/>
                </a:lnTo>
                <a:lnTo>
                  <a:pt x="157394" y="103556"/>
                </a:lnTo>
                <a:lnTo>
                  <a:pt x="137159" y="146812"/>
                </a:lnTo>
                <a:lnTo>
                  <a:pt x="96726" y="167761"/>
                </a:lnTo>
                <a:lnTo>
                  <a:pt x="79628" y="169163"/>
                </a:lnTo>
                <a:lnTo>
                  <a:pt x="62291" y="167780"/>
                </a:lnTo>
                <a:lnTo>
                  <a:pt x="21590" y="146938"/>
                </a:lnTo>
                <a:lnTo>
                  <a:pt x="1355" y="104076"/>
                </a:lnTo>
                <a:lnTo>
                  <a:pt x="0" y="85598"/>
                </a:lnTo>
                <a:lnTo>
                  <a:pt x="474" y="73546"/>
                </a:lnTo>
                <a:lnTo>
                  <a:pt x="14065" y="31765"/>
                </a:lnTo>
                <a:lnTo>
                  <a:pt x="43942" y="6476"/>
                </a:lnTo>
                <a:lnTo>
                  <a:pt x="791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44054" y="482854"/>
            <a:ext cx="153035" cy="169545"/>
          </a:xfrm>
          <a:custGeom>
            <a:avLst/>
            <a:gdLst/>
            <a:ahLst/>
            <a:cxnLst/>
            <a:rect l="l" t="t" r="r" b="b"/>
            <a:pathLst>
              <a:path w="153034" h="169545">
                <a:moveTo>
                  <a:pt x="81279" y="0"/>
                </a:moveTo>
                <a:lnTo>
                  <a:pt x="119499" y="7125"/>
                </a:lnTo>
                <a:lnTo>
                  <a:pt x="147710" y="37363"/>
                </a:lnTo>
                <a:lnTo>
                  <a:pt x="150875" y="48006"/>
                </a:lnTo>
                <a:lnTo>
                  <a:pt x="118110" y="54229"/>
                </a:lnTo>
                <a:lnTo>
                  <a:pt x="115824" y="46100"/>
                </a:lnTo>
                <a:lnTo>
                  <a:pt x="111505" y="39750"/>
                </a:lnTo>
                <a:lnTo>
                  <a:pt x="105155" y="35179"/>
                </a:lnTo>
                <a:lnTo>
                  <a:pt x="98805" y="30480"/>
                </a:lnTo>
                <a:lnTo>
                  <a:pt x="90804" y="28194"/>
                </a:lnTo>
                <a:lnTo>
                  <a:pt x="81279" y="28194"/>
                </a:lnTo>
                <a:lnTo>
                  <a:pt x="70991" y="29051"/>
                </a:lnTo>
                <a:lnTo>
                  <a:pt x="37258" y="58959"/>
                </a:lnTo>
                <a:lnTo>
                  <a:pt x="34036" y="82676"/>
                </a:lnTo>
                <a:lnTo>
                  <a:pt x="34845" y="96325"/>
                </a:lnTo>
                <a:lnTo>
                  <a:pt x="53967" y="132718"/>
                </a:lnTo>
                <a:lnTo>
                  <a:pt x="80899" y="140970"/>
                </a:lnTo>
                <a:lnTo>
                  <a:pt x="87884" y="140970"/>
                </a:lnTo>
                <a:lnTo>
                  <a:pt x="119634" y="127000"/>
                </a:lnTo>
                <a:lnTo>
                  <a:pt x="119634" y="106172"/>
                </a:lnTo>
                <a:lnTo>
                  <a:pt x="81788" y="106172"/>
                </a:lnTo>
                <a:lnTo>
                  <a:pt x="81788" y="78612"/>
                </a:lnTo>
                <a:lnTo>
                  <a:pt x="153035" y="78612"/>
                </a:lnTo>
                <a:lnTo>
                  <a:pt x="153035" y="143763"/>
                </a:lnTo>
                <a:lnTo>
                  <a:pt x="113079" y="164877"/>
                </a:lnTo>
                <a:lnTo>
                  <a:pt x="83057" y="169163"/>
                </a:lnTo>
                <a:lnTo>
                  <a:pt x="70625" y="168495"/>
                </a:lnTo>
                <a:lnTo>
                  <a:pt x="29350" y="152441"/>
                </a:lnTo>
                <a:lnTo>
                  <a:pt x="5411" y="117344"/>
                </a:lnTo>
                <a:lnTo>
                  <a:pt x="0" y="83947"/>
                </a:lnTo>
                <a:lnTo>
                  <a:pt x="668" y="71540"/>
                </a:lnTo>
                <a:lnTo>
                  <a:pt x="16748" y="29202"/>
                </a:lnTo>
                <a:lnTo>
                  <a:pt x="50419" y="4554"/>
                </a:lnTo>
                <a:lnTo>
                  <a:pt x="70040" y="502"/>
                </a:lnTo>
                <a:lnTo>
                  <a:pt x="8127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73645" y="482854"/>
            <a:ext cx="158750" cy="169545"/>
          </a:xfrm>
          <a:custGeom>
            <a:avLst/>
            <a:gdLst/>
            <a:ahLst/>
            <a:cxnLst/>
            <a:rect l="l" t="t" r="r" b="b"/>
            <a:pathLst>
              <a:path w="158750" h="169545">
                <a:moveTo>
                  <a:pt x="79121" y="0"/>
                </a:moveTo>
                <a:lnTo>
                  <a:pt x="125269" y="12537"/>
                </a:lnTo>
                <a:lnTo>
                  <a:pt x="153320" y="49212"/>
                </a:lnTo>
                <a:lnTo>
                  <a:pt x="158750" y="84836"/>
                </a:lnTo>
                <a:lnTo>
                  <a:pt x="157394" y="103556"/>
                </a:lnTo>
                <a:lnTo>
                  <a:pt x="137159" y="146812"/>
                </a:lnTo>
                <a:lnTo>
                  <a:pt x="96726" y="167761"/>
                </a:lnTo>
                <a:lnTo>
                  <a:pt x="79628" y="169163"/>
                </a:lnTo>
                <a:lnTo>
                  <a:pt x="62291" y="167780"/>
                </a:lnTo>
                <a:lnTo>
                  <a:pt x="21589" y="146938"/>
                </a:lnTo>
                <a:lnTo>
                  <a:pt x="1355" y="104076"/>
                </a:lnTo>
                <a:lnTo>
                  <a:pt x="0" y="85598"/>
                </a:lnTo>
                <a:lnTo>
                  <a:pt x="474" y="73546"/>
                </a:lnTo>
                <a:lnTo>
                  <a:pt x="14065" y="31765"/>
                </a:lnTo>
                <a:lnTo>
                  <a:pt x="43942" y="6476"/>
                </a:lnTo>
                <a:lnTo>
                  <a:pt x="791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96354" y="482854"/>
            <a:ext cx="153035" cy="169545"/>
          </a:xfrm>
          <a:custGeom>
            <a:avLst/>
            <a:gdLst/>
            <a:ahLst/>
            <a:cxnLst/>
            <a:rect l="l" t="t" r="r" b="b"/>
            <a:pathLst>
              <a:path w="153034" h="169545">
                <a:moveTo>
                  <a:pt x="81279" y="0"/>
                </a:moveTo>
                <a:lnTo>
                  <a:pt x="119499" y="7125"/>
                </a:lnTo>
                <a:lnTo>
                  <a:pt x="147710" y="37363"/>
                </a:lnTo>
                <a:lnTo>
                  <a:pt x="150875" y="48006"/>
                </a:lnTo>
                <a:lnTo>
                  <a:pt x="118110" y="54229"/>
                </a:lnTo>
                <a:lnTo>
                  <a:pt x="115824" y="46100"/>
                </a:lnTo>
                <a:lnTo>
                  <a:pt x="111505" y="39750"/>
                </a:lnTo>
                <a:lnTo>
                  <a:pt x="105155" y="35179"/>
                </a:lnTo>
                <a:lnTo>
                  <a:pt x="98805" y="30480"/>
                </a:lnTo>
                <a:lnTo>
                  <a:pt x="90804" y="28194"/>
                </a:lnTo>
                <a:lnTo>
                  <a:pt x="81279" y="28194"/>
                </a:lnTo>
                <a:lnTo>
                  <a:pt x="70991" y="29051"/>
                </a:lnTo>
                <a:lnTo>
                  <a:pt x="37258" y="58959"/>
                </a:lnTo>
                <a:lnTo>
                  <a:pt x="34036" y="82676"/>
                </a:lnTo>
                <a:lnTo>
                  <a:pt x="34845" y="96325"/>
                </a:lnTo>
                <a:lnTo>
                  <a:pt x="53967" y="132718"/>
                </a:lnTo>
                <a:lnTo>
                  <a:pt x="80899" y="140970"/>
                </a:lnTo>
                <a:lnTo>
                  <a:pt x="87884" y="140970"/>
                </a:lnTo>
                <a:lnTo>
                  <a:pt x="119634" y="127000"/>
                </a:lnTo>
                <a:lnTo>
                  <a:pt x="119634" y="106172"/>
                </a:lnTo>
                <a:lnTo>
                  <a:pt x="81788" y="106172"/>
                </a:lnTo>
                <a:lnTo>
                  <a:pt x="81788" y="78612"/>
                </a:lnTo>
                <a:lnTo>
                  <a:pt x="153035" y="78612"/>
                </a:lnTo>
                <a:lnTo>
                  <a:pt x="153035" y="143763"/>
                </a:lnTo>
                <a:lnTo>
                  <a:pt x="113079" y="164877"/>
                </a:lnTo>
                <a:lnTo>
                  <a:pt x="83057" y="169163"/>
                </a:lnTo>
                <a:lnTo>
                  <a:pt x="70625" y="168495"/>
                </a:lnTo>
                <a:lnTo>
                  <a:pt x="29350" y="152441"/>
                </a:lnTo>
                <a:lnTo>
                  <a:pt x="5411" y="117344"/>
                </a:lnTo>
                <a:lnTo>
                  <a:pt x="0" y="83947"/>
                </a:lnTo>
                <a:lnTo>
                  <a:pt x="668" y="71540"/>
                </a:lnTo>
                <a:lnTo>
                  <a:pt x="16748" y="29202"/>
                </a:lnTo>
                <a:lnTo>
                  <a:pt x="50419" y="4554"/>
                </a:lnTo>
                <a:lnTo>
                  <a:pt x="70040" y="502"/>
                </a:lnTo>
                <a:lnTo>
                  <a:pt x="8127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3943" y="989075"/>
            <a:ext cx="8526780" cy="53279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955" y="48767"/>
            <a:ext cx="6190488" cy="740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1272" y="30480"/>
            <a:ext cx="5766816" cy="8397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200" y="76174"/>
            <a:ext cx="6096000" cy="646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6200" y="76174"/>
            <a:ext cx="6096000" cy="646430"/>
          </a:xfrm>
          <a:custGeom>
            <a:avLst/>
            <a:gdLst/>
            <a:ahLst/>
            <a:cxnLst/>
            <a:rect l="l" t="t" r="r" b="b"/>
            <a:pathLst>
              <a:path w="6096000" h="646430">
                <a:moveTo>
                  <a:pt x="0" y="646328"/>
                </a:moveTo>
                <a:lnTo>
                  <a:pt x="6096000" y="646328"/>
                </a:lnTo>
                <a:lnTo>
                  <a:pt x="60960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C792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39013" y="115823"/>
            <a:ext cx="536702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Quá trình thực hiện chủ trương </a:t>
            </a:r>
            <a:r>
              <a:rPr dirty="0" sz="1800" spc="-5" b="1">
                <a:latin typeface="Arial"/>
                <a:cs typeface="Arial"/>
              </a:rPr>
              <a:t>kháng </a:t>
            </a:r>
            <a:r>
              <a:rPr dirty="0" sz="1800" b="1">
                <a:latin typeface="Arial"/>
                <a:cs typeface="Arial"/>
              </a:rPr>
              <a:t>chiến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kiến</a:t>
            </a:r>
            <a:endParaRPr sz="1800">
              <a:latin typeface="Arial"/>
              <a:cs typeface="Arial"/>
            </a:endParaRPr>
          </a:p>
          <a:p>
            <a:pPr algn="ctr" marL="444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quốc </a:t>
            </a:r>
            <a:r>
              <a:rPr dirty="0" sz="1800" spc="-5" b="1">
                <a:latin typeface="Arial"/>
                <a:cs typeface="Arial"/>
              </a:rPr>
              <a:t>của Đảng </a:t>
            </a:r>
            <a:r>
              <a:rPr dirty="0" sz="1800" b="1">
                <a:latin typeface="Arial"/>
                <a:cs typeface="Arial"/>
              </a:rPr>
              <a:t>giai </a:t>
            </a:r>
            <a:r>
              <a:rPr dirty="0" sz="1800" spc="-5" b="1">
                <a:latin typeface="Arial"/>
                <a:cs typeface="Arial"/>
              </a:rPr>
              <a:t>đoạn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1945-1946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7075" y="1065275"/>
            <a:ext cx="8613648" cy="5337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77583" y="643127"/>
            <a:ext cx="1677924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68995" y="643127"/>
            <a:ext cx="350520" cy="236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37857" y="482854"/>
            <a:ext cx="1364686" cy="211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07706" y="66255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369" y="0"/>
                </a:lnTo>
                <a:lnTo>
                  <a:pt x="31369" y="31368"/>
                </a:lnTo>
                <a:lnTo>
                  <a:pt x="0" y="313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34121" y="523748"/>
            <a:ext cx="45085" cy="60960"/>
          </a:xfrm>
          <a:custGeom>
            <a:avLst/>
            <a:gdLst/>
            <a:ahLst/>
            <a:cxnLst/>
            <a:rect l="l" t="t" r="r" b="b"/>
            <a:pathLst>
              <a:path w="45084" h="60959">
                <a:moveTo>
                  <a:pt x="22098" y="0"/>
                </a:moveTo>
                <a:lnTo>
                  <a:pt x="0" y="60705"/>
                </a:lnTo>
                <a:lnTo>
                  <a:pt x="44703" y="60705"/>
                </a:lnTo>
                <a:lnTo>
                  <a:pt x="2209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00721" y="523748"/>
            <a:ext cx="45085" cy="60960"/>
          </a:xfrm>
          <a:custGeom>
            <a:avLst/>
            <a:gdLst/>
            <a:ahLst/>
            <a:cxnLst/>
            <a:rect l="l" t="t" r="r" b="b"/>
            <a:pathLst>
              <a:path w="45084" h="60959">
                <a:moveTo>
                  <a:pt x="22098" y="0"/>
                </a:moveTo>
                <a:lnTo>
                  <a:pt x="0" y="60705"/>
                </a:lnTo>
                <a:lnTo>
                  <a:pt x="44703" y="60705"/>
                </a:lnTo>
                <a:lnTo>
                  <a:pt x="2209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77885" y="511048"/>
            <a:ext cx="90805" cy="113030"/>
          </a:xfrm>
          <a:custGeom>
            <a:avLst/>
            <a:gdLst/>
            <a:ahLst/>
            <a:cxnLst/>
            <a:rect l="l" t="t" r="r" b="b"/>
            <a:pathLst>
              <a:path w="90804" h="113029">
                <a:moveTo>
                  <a:pt x="45466" y="0"/>
                </a:moveTo>
                <a:lnTo>
                  <a:pt x="7072" y="21899"/>
                </a:lnTo>
                <a:lnTo>
                  <a:pt x="0" y="56261"/>
                </a:lnTo>
                <a:lnTo>
                  <a:pt x="807" y="69314"/>
                </a:lnTo>
                <a:lnTo>
                  <a:pt x="19712" y="104685"/>
                </a:lnTo>
                <a:lnTo>
                  <a:pt x="45466" y="112775"/>
                </a:lnTo>
                <a:lnTo>
                  <a:pt x="54919" y="111875"/>
                </a:lnTo>
                <a:lnTo>
                  <a:pt x="87391" y="80724"/>
                </a:lnTo>
                <a:lnTo>
                  <a:pt x="90550" y="55752"/>
                </a:lnTo>
                <a:lnTo>
                  <a:pt x="89787" y="42632"/>
                </a:lnTo>
                <a:lnTo>
                  <a:pt x="71540" y="7768"/>
                </a:lnTo>
                <a:lnTo>
                  <a:pt x="4546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07681" y="511048"/>
            <a:ext cx="90805" cy="113030"/>
          </a:xfrm>
          <a:custGeom>
            <a:avLst/>
            <a:gdLst/>
            <a:ahLst/>
            <a:cxnLst/>
            <a:rect l="l" t="t" r="r" b="b"/>
            <a:pathLst>
              <a:path w="90804" h="113029">
                <a:moveTo>
                  <a:pt x="45466" y="0"/>
                </a:moveTo>
                <a:lnTo>
                  <a:pt x="7072" y="21899"/>
                </a:lnTo>
                <a:lnTo>
                  <a:pt x="0" y="56261"/>
                </a:lnTo>
                <a:lnTo>
                  <a:pt x="807" y="69314"/>
                </a:lnTo>
                <a:lnTo>
                  <a:pt x="19712" y="104685"/>
                </a:lnTo>
                <a:lnTo>
                  <a:pt x="45466" y="112775"/>
                </a:lnTo>
                <a:lnTo>
                  <a:pt x="54919" y="111875"/>
                </a:lnTo>
                <a:lnTo>
                  <a:pt x="87391" y="80724"/>
                </a:lnTo>
                <a:lnTo>
                  <a:pt x="90550" y="55752"/>
                </a:lnTo>
                <a:lnTo>
                  <a:pt x="89787" y="42632"/>
                </a:lnTo>
                <a:lnTo>
                  <a:pt x="71540" y="7768"/>
                </a:lnTo>
                <a:lnTo>
                  <a:pt x="4546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75447" y="485648"/>
            <a:ext cx="164465" cy="163830"/>
          </a:xfrm>
          <a:custGeom>
            <a:avLst/>
            <a:gdLst/>
            <a:ahLst/>
            <a:cxnLst/>
            <a:rect l="l" t="t" r="r" b="b"/>
            <a:pathLst>
              <a:path w="164465" h="163829">
                <a:moveTo>
                  <a:pt x="63753" y="0"/>
                </a:moveTo>
                <a:lnTo>
                  <a:pt x="98678" y="0"/>
                </a:lnTo>
                <a:lnTo>
                  <a:pt x="164210" y="163575"/>
                </a:lnTo>
                <a:lnTo>
                  <a:pt x="128270" y="163575"/>
                </a:lnTo>
                <a:lnTo>
                  <a:pt x="113919" y="126364"/>
                </a:lnTo>
                <a:lnTo>
                  <a:pt x="48513" y="126364"/>
                </a:lnTo>
                <a:lnTo>
                  <a:pt x="35051" y="163575"/>
                </a:lnTo>
                <a:lnTo>
                  <a:pt x="0" y="163575"/>
                </a:lnTo>
                <a:lnTo>
                  <a:pt x="63753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27060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20" y="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16165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19" y="0"/>
                </a:lnTo>
                <a:lnTo>
                  <a:pt x="33019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42047" y="485648"/>
            <a:ext cx="164465" cy="163830"/>
          </a:xfrm>
          <a:custGeom>
            <a:avLst/>
            <a:gdLst/>
            <a:ahLst/>
            <a:cxnLst/>
            <a:rect l="l" t="t" r="r" b="b"/>
            <a:pathLst>
              <a:path w="164465" h="163829">
                <a:moveTo>
                  <a:pt x="63753" y="0"/>
                </a:moveTo>
                <a:lnTo>
                  <a:pt x="98678" y="0"/>
                </a:lnTo>
                <a:lnTo>
                  <a:pt x="164210" y="163575"/>
                </a:lnTo>
                <a:lnTo>
                  <a:pt x="128270" y="163575"/>
                </a:lnTo>
                <a:lnTo>
                  <a:pt x="113919" y="126364"/>
                </a:lnTo>
                <a:lnTo>
                  <a:pt x="48513" y="126364"/>
                </a:lnTo>
                <a:lnTo>
                  <a:pt x="35051" y="163575"/>
                </a:lnTo>
                <a:lnTo>
                  <a:pt x="0" y="163575"/>
                </a:lnTo>
                <a:lnTo>
                  <a:pt x="63753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37857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32131" y="0"/>
                </a:lnTo>
                <a:lnTo>
                  <a:pt x="99060" y="109219"/>
                </a:lnTo>
                <a:lnTo>
                  <a:pt x="99060" y="0"/>
                </a:lnTo>
                <a:lnTo>
                  <a:pt x="129794" y="0"/>
                </a:lnTo>
                <a:lnTo>
                  <a:pt x="129794" y="163575"/>
                </a:lnTo>
                <a:lnTo>
                  <a:pt x="96647" y="163575"/>
                </a:lnTo>
                <a:lnTo>
                  <a:pt x="30607" y="56896"/>
                </a:lnTo>
                <a:lnTo>
                  <a:pt x="30607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43850" y="482854"/>
            <a:ext cx="158750" cy="169545"/>
          </a:xfrm>
          <a:custGeom>
            <a:avLst/>
            <a:gdLst/>
            <a:ahLst/>
            <a:cxnLst/>
            <a:rect l="l" t="t" r="r" b="b"/>
            <a:pathLst>
              <a:path w="158750" h="169545">
                <a:moveTo>
                  <a:pt x="79121" y="0"/>
                </a:moveTo>
                <a:lnTo>
                  <a:pt x="125269" y="12537"/>
                </a:lnTo>
                <a:lnTo>
                  <a:pt x="153320" y="49212"/>
                </a:lnTo>
                <a:lnTo>
                  <a:pt x="158750" y="84836"/>
                </a:lnTo>
                <a:lnTo>
                  <a:pt x="157394" y="103556"/>
                </a:lnTo>
                <a:lnTo>
                  <a:pt x="137159" y="146812"/>
                </a:lnTo>
                <a:lnTo>
                  <a:pt x="96726" y="167761"/>
                </a:lnTo>
                <a:lnTo>
                  <a:pt x="79628" y="169163"/>
                </a:lnTo>
                <a:lnTo>
                  <a:pt x="62291" y="167780"/>
                </a:lnTo>
                <a:lnTo>
                  <a:pt x="21590" y="146938"/>
                </a:lnTo>
                <a:lnTo>
                  <a:pt x="1355" y="104076"/>
                </a:lnTo>
                <a:lnTo>
                  <a:pt x="0" y="85598"/>
                </a:lnTo>
                <a:lnTo>
                  <a:pt x="474" y="73546"/>
                </a:lnTo>
                <a:lnTo>
                  <a:pt x="14065" y="31765"/>
                </a:lnTo>
                <a:lnTo>
                  <a:pt x="43942" y="6476"/>
                </a:lnTo>
                <a:lnTo>
                  <a:pt x="791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44054" y="482854"/>
            <a:ext cx="153035" cy="169545"/>
          </a:xfrm>
          <a:custGeom>
            <a:avLst/>
            <a:gdLst/>
            <a:ahLst/>
            <a:cxnLst/>
            <a:rect l="l" t="t" r="r" b="b"/>
            <a:pathLst>
              <a:path w="153034" h="169545">
                <a:moveTo>
                  <a:pt x="81279" y="0"/>
                </a:moveTo>
                <a:lnTo>
                  <a:pt x="119499" y="7125"/>
                </a:lnTo>
                <a:lnTo>
                  <a:pt x="147710" y="37363"/>
                </a:lnTo>
                <a:lnTo>
                  <a:pt x="150875" y="48006"/>
                </a:lnTo>
                <a:lnTo>
                  <a:pt x="118110" y="54229"/>
                </a:lnTo>
                <a:lnTo>
                  <a:pt x="115824" y="46100"/>
                </a:lnTo>
                <a:lnTo>
                  <a:pt x="111505" y="39750"/>
                </a:lnTo>
                <a:lnTo>
                  <a:pt x="105155" y="35179"/>
                </a:lnTo>
                <a:lnTo>
                  <a:pt x="98805" y="30480"/>
                </a:lnTo>
                <a:lnTo>
                  <a:pt x="90804" y="28194"/>
                </a:lnTo>
                <a:lnTo>
                  <a:pt x="81279" y="28194"/>
                </a:lnTo>
                <a:lnTo>
                  <a:pt x="70991" y="29051"/>
                </a:lnTo>
                <a:lnTo>
                  <a:pt x="37258" y="58959"/>
                </a:lnTo>
                <a:lnTo>
                  <a:pt x="34036" y="82676"/>
                </a:lnTo>
                <a:lnTo>
                  <a:pt x="34845" y="96325"/>
                </a:lnTo>
                <a:lnTo>
                  <a:pt x="53967" y="132718"/>
                </a:lnTo>
                <a:lnTo>
                  <a:pt x="80899" y="140970"/>
                </a:lnTo>
                <a:lnTo>
                  <a:pt x="87884" y="140970"/>
                </a:lnTo>
                <a:lnTo>
                  <a:pt x="119634" y="127000"/>
                </a:lnTo>
                <a:lnTo>
                  <a:pt x="119634" y="106172"/>
                </a:lnTo>
                <a:lnTo>
                  <a:pt x="81788" y="106172"/>
                </a:lnTo>
                <a:lnTo>
                  <a:pt x="81788" y="78612"/>
                </a:lnTo>
                <a:lnTo>
                  <a:pt x="153035" y="78612"/>
                </a:lnTo>
                <a:lnTo>
                  <a:pt x="153035" y="143763"/>
                </a:lnTo>
                <a:lnTo>
                  <a:pt x="113079" y="164877"/>
                </a:lnTo>
                <a:lnTo>
                  <a:pt x="83057" y="169163"/>
                </a:lnTo>
                <a:lnTo>
                  <a:pt x="70625" y="168495"/>
                </a:lnTo>
                <a:lnTo>
                  <a:pt x="29350" y="152441"/>
                </a:lnTo>
                <a:lnTo>
                  <a:pt x="5411" y="117344"/>
                </a:lnTo>
                <a:lnTo>
                  <a:pt x="0" y="83947"/>
                </a:lnTo>
                <a:lnTo>
                  <a:pt x="668" y="71540"/>
                </a:lnTo>
                <a:lnTo>
                  <a:pt x="16748" y="29202"/>
                </a:lnTo>
                <a:lnTo>
                  <a:pt x="50419" y="4554"/>
                </a:lnTo>
                <a:lnTo>
                  <a:pt x="70040" y="502"/>
                </a:lnTo>
                <a:lnTo>
                  <a:pt x="8127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73645" y="482854"/>
            <a:ext cx="158750" cy="169545"/>
          </a:xfrm>
          <a:custGeom>
            <a:avLst/>
            <a:gdLst/>
            <a:ahLst/>
            <a:cxnLst/>
            <a:rect l="l" t="t" r="r" b="b"/>
            <a:pathLst>
              <a:path w="158750" h="169545">
                <a:moveTo>
                  <a:pt x="79121" y="0"/>
                </a:moveTo>
                <a:lnTo>
                  <a:pt x="125269" y="12537"/>
                </a:lnTo>
                <a:lnTo>
                  <a:pt x="153320" y="49212"/>
                </a:lnTo>
                <a:lnTo>
                  <a:pt x="158750" y="84836"/>
                </a:lnTo>
                <a:lnTo>
                  <a:pt x="157394" y="103556"/>
                </a:lnTo>
                <a:lnTo>
                  <a:pt x="137159" y="146812"/>
                </a:lnTo>
                <a:lnTo>
                  <a:pt x="96726" y="167761"/>
                </a:lnTo>
                <a:lnTo>
                  <a:pt x="79628" y="169163"/>
                </a:lnTo>
                <a:lnTo>
                  <a:pt x="62291" y="167780"/>
                </a:lnTo>
                <a:lnTo>
                  <a:pt x="21589" y="146938"/>
                </a:lnTo>
                <a:lnTo>
                  <a:pt x="1355" y="104076"/>
                </a:lnTo>
                <a:lnTo>
                  <a:pt x="0" y="85598"/>
                </a:lnTo>
                <a:lnTo>
                  <a:pt x="474" y="73546"/>
                </a:lnTo>
                <a:lnTo>
                  <a:pt x="14065" y="31765"/>
                </a:lnTo>
                <a:lnTo>
                  <a:pt x="43942" y="6476"/>
                </a:lnTo>
                <a:lnTo>
                  <a:pt x="791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96354" y="482854"/>
            <a:ext cx="153035" cy="169545"/>
          </a:xfrm>
          <a:custGeom>
            <a:avLst/>
            <a:gdLst/>
            <a:ahLst/>
            <a:cxnLst/>
            <a:rect l="l" t="t" r="r" b="b"/>
            <a:pathLst>
              <a:path w="153034" h="169545">
                <a:moveTo>
                  <a:pt x="81279" y="0"/>
                </a:moveTo>
                <a:lnTo>
                  <a:pt x="119499" y="7125"/>
                </a:lnTo>
                <a:lnTo>
                  <a:pt x="147710" y="37363"/>
                </a:lnTo>
                <a:lnTo>
                  <a:pt x="150875" y="48006"/>
                </a:lnTo>
                <a:lnTo>
                  <a:pt x="118110" y="54229"/>
                </a:lnTo>
                <a:lnTo>
                  <a:pt x="115824" y="46100"/>
                </a:lnTo>
                <a:lnTo>
                  <a:pt x="111505" y="39750"/>
                </a:lnTo>
                <a:lnTo>
                  <a:pt x="105155" y="35179"/>
                </a:lnTo>
                <a:lnTo>
                  <a:pt x="98805" y="30480"/>
                </a:lnTo>
                <a:lnTo>
                  <a:pt x="90804" y="28194"/>
                </a:lnTo>
                <a:lnTo>
                  <a:pt x="81279" y="28194"/>
                </a:lnTo>
                <a:lnTo>
                  <a:pt x="70991" y="29051"/>
                </a:lnTo>
                <a:lnTo>
                  <a:pt x="37258" y="58959"/>
                </a:lnTo>
                <a:lnTo>
                  <a:pt x="34036" y="82676"/>
                </a:lnTo>
                <a:lnTo>
                  <a:pt x="34845" y="96325"/>
                </a:lnTo>
                <a:lnTo>
                  <a:pt x="53967" y="132718"/>
                </a:lnTo>
                <a:lnTo>
                  <a:pt x="80899" y="140970"/>
                </a:lnTo>
                <a:lnTo>
                  <a:pt x="87884" y="140970"/>
                </a:lnTo>
                <a:lnTo>
                  <a:pt x="119634" y="127000"/>
                </a:lnTo>
                <a:lnTo>
                  <a:pt x="119634" y="106172"/>
                </a:lnTo>
                <a:lnTo>
                  <a:pt x="81788" y="106172"/>
                </a:lnTo>
                <a:lnTo>
                  <a:pt x="81788" y="78612"/>
                </a:lnTo>
                <a:lnTo>
                  <a:pt x="153035" y="78612"/>
                </a:lnTo>
                <a:lnTo>
                  <a:pt x="153035" y="143763"/>
                </a:lnTo>
                <a:lnTo>
                  <a:pt x="113079" y="164877"/>
                </a:lnTo>
                <a:lnTo>
                  <a:pt x="83057" y="169163"/>
                </a:lnTo>
                <a:lnTo>
                  <a:pt x="70625" y="168495"/>
                </a:lnTo>
                <a:lnTo>
                  <a:pt x="29350" y="152441"/>
                </a:lnTo>
                <a:lnTo>
                  <a:pt x="5411" y="117344"/>
                </a:lnTo>
                <a:lnTo>
                  <a:pt x="0" y="83947"/>
                </a:lnTo>
                <a:lnTo>
                  <a:pt x="668" y="71540"/>
                </a:lnTo>
                <a:lnTo>
                  <a:pt x="16748" y="29202"/>
                </a:lnTo>
                <a:lnTo>
                  <a:pt x="50419" y="4554"/>
                </a:lnTo>
                <a:lnTo>
                  <a:pt x="70040" y="502"/>
                </a:lnTo>
                <a:lnTo>
                  <a:pt x="8127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955" y="48767"/>
            <a:ext cx="6190488" cy="740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1272" y="30480"/>
            <a:ext cx="5766816" cy="8397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200" y="76174"/>
            <a:ext cx="6096000" cy="646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6200" y="76174"/>
            <a:ext cx="6096000" cy="646430"/>
          </a:xfrm>
          <a:custGeom>
            <a:avLst/>
            <a:gdLst/>
            <a:ahLst/>
            <a:cxnLst/>
            <a:rect l="l" t="t" r="r" b="b"/>
            <a:pathLst>
              <a:path w="6096000" h="646430">
                <a:moveTo>
                  <a:pt x="0" y="646328"/>
                </a:moveTo>
                <a:lnTo>
                  <a:pt x="6096000" y="646328"/>
                </a:lnTo>
                <a:lnTo>
                  <a:pt x="60960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C792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39013" y="115823"/>
            <a:ext cx="536702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Quá trình thực hiện chủ trương </a:t>
            </a:r>
            <a:r>
              <a:rPr dirty="0" sz="1800" spc="-5" b="1">
                <a:latin typeface="Arial"/>
                <a:cs typeface="Arial"/>
              </a:rPr>
              <a:t>kháng </a:t>
            </a:r>
            <a:r>
              <a:rPr dirty="0" sz="1800" b="1">
                <a:latin typeface="Arial"/>
                <a:cs typeface="Arial"/>
              </a:rPr>
              <a:t>chiến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kiến</a:t>
            </a:r>
            <a:endParaRPr sz="1800">
              <a:latin typeface="Arial"/>
              <a:cs typeface="Arial"/>
            </a:endParaRPr>
          </a:p>
          <a:p>
            <a:pPr algn="ctr" marL="444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quốc </a:t>
            </a:r>
            <a:r>
              <a:rPr dirty="0" sz="1800" spc="-5" b="1">
                <a:latin typeface="Arial"/>
                <a:cs typeface="Arial"/>
              </a:rPr>
              <a:t>của Đảng </a:t>
            </a:r>
            <a:r>
              <a:rPr dirty="0" sz="1800" b="1">
                <a:latin typeface="Arial"/>
                <a:cs typeface="Arial"/>
              </a:rPr>
              <a:t>giai </a:t>
            </a:r>
            <a:r>
              <a:rPr dirty="0" sz="1800" spc="-5" b="1">
                <a:latin typeface="Arial"/>
                <a:cs typeface="Arial"/>
              </a:rPr>
              <a:t>đoạn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1945-1946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7075" y="989075"/>
            <a:ext cx="8689848" cy="5413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58583" y="643127"/>
            <a:ext cx="1200912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72983" y="643127"/>
            <a:ext cx="350520" cy="236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18857" y="443483"/>
            <a:ext cx="886078" cy="205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80477" y="485648"/>
            <a:ext cx="124460" cy="163830"/>
          </a:xfrm>
          <a:custGeom>
            <a:avLst/>
            <a:gdLst/>
            <a:ahLst/>
            <a:cxnLst/>
            <a:rect l="l" t="t" r="r" b="b"/>
            <a:pathLst>
              <a:path w="124459" h="163829">
                <a:moveTo>
                  <a:pt x="0" y="0"/>
                </a:moveTo>
                <a:lnTo>
                  <a:pt x="121284" y="0"/>
                </a:lnTo>
                <a:lnTo>
                  <a:pt x="121284" y="27559"/>
                </a:lnTo>
                <a:lnTo>
                  <a:pt x="33020" y="27559"/>
                </a:lnTo>
                <a:lnTo>
                  <a:pt x="33020" y="63880"/>
                </a:lnTo>
                <a:lnTo>
                  <a:pt x="115189" y="63880"/>
                </a:lnTo>
                <a:lnTo>
                  <a:pt x="115189" y="91439"/>
                </a:lnTo>
                <a:lnTo>
                  <a:pt x="33020" y="91439"/>
                </a:lnTo>
                <a:lnTo>
                  <a:pt x="33020" y="136016"/>
                </a:lnTo>
                <a:lnTo>
                  <a:pt x="124459" y="136016"/>
                </a:lnTo>
                <a:lnTo>
                  <a:pt x="124459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28584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130048" y="0"/>
                </a:lnTo>
                <a:lnTo>
                  <a:pt x="130048" y="27559"/>
                </a:lnTo>
                <a:lnTo>
                  <a:pt x="81534" y="27559"/>
                </a:lnTo>
                <a:lnTo>
                  <a:pt x="81534" y="163575"/>
                </a:lnTo>
                <a:lnTo>
                  <a:pt x="48514" y="163575"/>
                </a:lnTo>
                <a:lnTo>
                  <a:pt x="48514" y="27559"/>
                </a:lnTo>
                <a:lnTo>
                  <a:pt x="0" y="2755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11795" y="485648"/>
            <a:ext cx="130810" cy="163830"/>
          </a:xfrm>
          <a:custGeom>
            <a:avLst/>
            <a:gdLst/>
            <a:ahLst/>
            <a:cxnLst/>
            <a:rect l="l" t="t" r="r" b="b"/>
            <a:pathLst>
              <a:path w="130809" h="163829">
                <a:moveTo>
                  <a:pt x="0" y="0"/>
                </a:moveTo>
                <a:lnTo>
                  <a:pt x="33020" y="0"/>
                </a:lnTo>
                <a:lnTo>
                  <a:pt x="33020" y="64388"/>
                </a:lnTo>
                <a:lnTo>
                  <a:pt x="97789" y="64388"/>
                </a:lnTo>
                <a:lnTo>
                  <a:pt x="97789" y="0"/>
                </a:lnTo>
                <a:lnTo>
                  <a:pt x="130809" y="0"/>
                </a:lnTo>
                <a:lnTo>
                  <a:pt x="130809" y="163575"/>
                </a:lnTo>
                <a:lnTo>
                  <a:pt x="97789" y="163575"/>
                </a:lnTo>
                <a:lnTo>
                  <a:pt x="97789" y="92075"/>
                </a:lnTo>
                <a:lnTo>
                  <a:pt x="33020" y="92075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47457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32131" y="0"/>
                </a:lnTo>
                <a:lnTo>
                  <a:pt x="99060" y="109219"/>
                </a:lnTo>
                <a:lnTo>
                  <a:pt x="99060" y="0"/>
                </a:lnTo>
                <a:lnTo>
                  <a:pt x="129794" y="0"/>
                </a:lnTo>
                <a:lnTo>
                  <a:pt x="129794" y="163575"/>
                </a:lnTo>
                <a:lnTo>
                  <a:pt x="96647" y="163575"/>
                </a:lnTo>
                <a:lnTo>
                  <a:pt x="30607" y="56896"/>
                </a:lnTo>
                <a:lnTo>
                  <a:pt x="30607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82053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20" y="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8857" y="485648"/>
            <a:ext cx="147955" cy="163830"/>
          </a:xfrm>
          <a:custGeom>
            <a:avLst/>
            <a:gdLst/>
            <a:ahLst/>
            <a:cxnLst/>
            <a:rect l="l" t="t" r="r" b="b"/>
            <a:pathLst>
              <a:path w="147954" h="163829">
                <a:moveTo>
                  <a:pt x="0" y="0"/>
                </a:moveTo>
                <a:lnTo>
                  <a:pt x="33147" y="0"/>
                </a:lnTo>
                <a:lnTo>
                  <a:pt x="33147" y="72643"/>
                </a:lnTo>
                <a:lnTo>
                  <a:pt x="99822" y="0"/>
                </a:lnTo>
                <a:lnTo>
                  <a:pt x="144272" y="0"/>
                </a:lnTo>
                <a:lnTo>
                  <a:pt x="82676" y="63626"/>
                </a:lnTo>
                <a:lnTo>
                  <a:pt x="147574" y="163575"/>
                </a:lnTo>
                <a:lnTo>
                  <a:pt x="104901" y="163575"/>
                </a:lnTo>
                <a:lnTo>
                  <a:pt x="59944" y="86740"/>
                </a:lnTo>
                <a:lnTo>
                  <a:pt x="33147" y="114173"/>
                </a:lnTo>
                <a:lnTo>
                  <a:pt x="33147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10321" y="465455"/>
            <a:ext cx="68580" cy="14604"/>
          </a:xfrm>
          <a:custGeom>
            <a:avLst/>
            <a:gdLst/>
            <a:ahLst/>
            <a:cxnLst/>
            <a:rect l="l" t="t" r="r" b="b"/>
            <a:pathLst>
              <a:path w="68579" h="14604">
                <a:moveTo>
                  <a:pt x="24256" y="0"/>
                </a:moveTo>
                <a:lnTo>
                  <a:pt x="44196" y="0"/>
                </a:lnTo>
                <a:lnTo>
                  <a:pt x="68452" y="14605"/>
                </a:lnTo>
                <a:lnTo>
                  <a:pt x="46481" y="14605"/>
                </a:lnTo>
                <a:lnTo>
                  <a:pt x="34162" y="6350"/>
                </a:lnTo>
                <a:lnTo>
                  <a:pt x="21971" y="14605"/>
                </a:lnTo>
                <a:lnTo>
                  <a:pt x="0" y="14605"/>
                </a:lnTo>
                <a:lnTo>
                  <a:pt x="2425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31022" y="443483"/>
            <a:ext cx="48895" cy="18415"/>
          </a:xfrm>
          <a:custGeom>
            <a:avLst/>
            <a:gdLst/>
            <a:ahLst/>
            <a:cxnLst/>
            <a:rect l="l" t="t" r="r" b="b"/>
            <a:pathLst>
              <a:path w="48895" h="18415">
                <a:moveTo>
                  <a:pt x="13461" y="0"/>
                </a:moveTo>
                <a:lnTo>
                  <a:pt x="48641" y="0"/>
                </a:lnTo>
                <a:lnTo>
                  <a:pt x="19938" y="18161"/>
                </a:lnTo>
                <a:lnTo>
                  <a:pt x="0" y="18161"/>
                </a:lnTo>
                <a:lnTo>
                  <a:pt x="1346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955" y="48767"/>
            <a:ext cx="6190488" cy="740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1272" y="30480"/>
            <a:ext cx="5766816" cy="8397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200" y="76174"/>
            <a:ext cx="6096000" cy="646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200" y="76174"/>
            <a:ext cx="6096000" cy="646430"/>
          </a:xfrm>
          <a:custGeom>
            <a:avLst/>
            <a:gdLst/>
            <a:ahLst/>
            <a:cxnLst/>
            <a:rect l="l" t="t" r="r" b="b"/>
            <a:pathLst>
              <a:path w="6096000" h="646430">
                <a:moveTo>
                  <a:pt x="0" y="646328"/>
                </a:moveTo>
                <a:lnTo>
                  <a:pt x="6096000" y="646328"/>
                </a:lnTo>
                <a:lnTo>
                  <a:pt x="60960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C792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39013" y="115823"/>
            <a:ext cx="536702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Quá trình thực hiện chủ trương </a:t>
            </a:r>
            <a:r>
              <a:rPr dirty="0" sz="1800" spc="-5" b="1">
                <a:latin typeface="Arial"/>
                <a:cs typeface="Arial"/>
              </a:rPr>
              <a:t>kháng </a:t>
            </a:r>
            <a:r>
              <a:rPr dirty="0" sz="1800" b="1">
                <a:latin typeface="Arial"/>
                <a:cs typeface="Arial"/>
              </a:rPr>
              <a:t>chiến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kiến</a:t>
            </a:r>
            <a:endParaRPr sz="1800">
              <a:latin typeface="Arial"/>
              <a:cs typeface="Arial"/>
            </a:endParaRPr>
          </a:p>
          <a:p>
            <a:pPr algn="ctr" marL="444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quốc </a:t>
            </a:r>
            <a:r>
              <a:rPr dirty="0" sz="1800" spc="-5" b="1">
                <a:latin typeface="Arial"/>
                <a:cs typeface="Arial"/>
              </a:rPr>
              <a:t>của Đảng </a:t>
            </a:r>
            <a:r>
              <a:rPr dirty="0" sz="1800" b="1">
                <a:latin typeface="Arial"/>
                <a:cs typeface="Arial"/>
              </a:rPr>
              <a:t>giai </a:t>
            </a:r>
            <a:r>
              <a:rPr dirty="0" sz="1800" spc="-5" b="1">
                <a:latin typeface="Arial"/>
                <a:cs typeface="Arial"/>
              </a:rPr>
              <a:t>đoạn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1945-1946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58583" y="643127"/>
            <a:ext cx="1200912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72983" y="643127"/>
            <a:ext cx="3505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18857" y="443483"/>
            <a:ext cx="886078" cy="2057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80477" y="485648"/>
            <a:ext cx="124460" cy="163830"/>
          </a:xfrm>
          <a:custGeom>
            <a:avLst/>
            <a:gdLst/>
            <a:ahLst/>
            <a:cxnLst/>
            <a:rect l="l" t="t" r="r" b="b"/>
            <a:pathLst>
              <a:path w="124459" h="163829">
                <a:moveTo>
                  <a:pt x="0" y="0"/>
                </a:moveTo>
                <a:lnTo>
                  <a:pt x="121284" y="0"/>
                </a:lnTo>
                <a:lnTo>
                  <a:pt x="121284" y="27559"/>
                </a:lnTo>
                <a:lnTo>
                  <a:pt x="33020" y="27559"/>
                </a:lnTo>
                <a:lnTo>
                  <a:pt x="33020" y="63880"/>
                </a:lnTo>
                <a:lnTo>
                  <a:pt x="115189" y="63880"/>
                </a:lnTo>
                <a:lnTo>
                  <a:pt x="115189" y="91439"/>
                </a:lnTo>
                <a:lnTo>
                  <a:pt x="33020" y="91439"/>
                </a:lnTo>
                <a:lnTo>
                  <a:pt x="33020" y="136016"/>
                </a:lnTo>
                <a:lnTo>
                  <a:pt x="124459" y="136016"/>
                </a:lnTo>
                <a:lnTo>
                  <a:pt x="124459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28584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130048" y="0"/>
                </a:lnTo>
                <a:lnTo>
                  <a:pt x="130048" y="27559"/>
                </a:lnTo>
                <a:lnTo>
                  <a:pt x="81534" y="27559"/>
                </a:lnTo>
                <a:lnTo>
                  <a:pt x="81534" y="163575"/>
                </a:lnTo>
                <a:lnTo>
                  <a:pt x="48514" y="163575"/>
                </a:lnTo>
                <a:lnTo>
                  <a:pt x="48514" y="27559"/>
                </a:lnTo>
                <a:lnTo>
                  <a:pt x="0" y="2755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11795" y="485648"/>
            <a:ext cx="130810" cy="163830"/>
          </a:xfrm>
          <a:custGeom>
            <a:avLst/>
            <a:gdLst/>
            <a:ahLst/>
            <a:cxnLst/>
            <a:rect l="l" t="t" r="r" b="b"/>
            <a:pathLst>
              <a:path w="130809" h="163829">
                <a:moveTo>
                  <a:pt x="0" y="0"/>
                </a:moveTo>
                <a:lnTo>
                  <a:pt x="33020" y="0"/>
                </a:lnTo>
                <a:lnTo>
                  <a:pt x="33020" y="64388"/>
                </a:lnTo>
                <a:lnTo>
                  <a:pt x="97789" y="64388"/>
                </a:lnTo>
                <a:lnTo>
                  <a:pt x="97789" y="0"/>
                </a:lnTo>
                <a:lnTo>
                  <a:pt x="130809" y="0"/>
                </a:lnTo>
                <a:lnTo>
                  <a:pt x="130809" y="163575"/>
                </a:lnTo>
                <a:lnTo>
                  <a:pt x="97789" y="163575"/>
                </a:lnTo>
                <a:lnTo>
                  <a:pt x="97789" y="92075"/>
                </a:lnTo>
                <a:lnTo>
                  <a:pt x="33020" y="92075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47457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32131" y="0"/>
                </a:lnTo>
                <a:lnTo>
                  <a:pt x="99060" y="109219"/>
                </a:lnTo>
                <a:lnTo>
                  <a:pt x="99060" y="0"/>
                </a:lnTo>
                <a:lnTo>
                  <a:pt x="129794" y="0"/>
                </a:lnTo>
                <a:lnTo>
                  <a:pt x="129794" y="163575"/>
                </a:lnTo>
                <a:lnTo>
                  <a:pt x="96647" y="163575"/>
                </a:lnTo>
                <a:lnTo>
                  <a:pt x="30607" y="56896"/>
                </a:lnTo>
                <a:lnTo>
                  <a:pt x="30607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82053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20" y="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8857" y="485648"/>
            <a:ext cx="147955" cy="163830"/>
          </a:xfrm>
          <a:custGeom>
            <a:avLst/>
            <a:gdLst/>
            <a:ahLst/>
            <a:cxnLst/>
            <a:rect l="l" t="t" r="r" b="b"/>
            <a:pathLst>
              <a:path w="147954" h="163829">
                <a:moveTo>
                  <a:pt x="0" y="0"/>
                </a:moveTo>
                <a:lnTo>
                  <a:pt x="33147" y="0"/>
                </a:lnTo>
                <a:lnTo>
                  <a:pt x="33147" y="72643"/>
                </a:lnTo>
                <a:lnTo>
                  <a:pt x="99822" y="0"/>
                </a:lnTo>
                <a:lnTo>
                  <a:pt x="144272" y="0"/>
                </a:lnTo>
                <a:lnTo>
                  <a:pt x="82676" y="63626"/>
                </a:lnTo>
                <a:lnTo>
                  <a:pt x="147574" y="163575"/>
                </a:lnTo>
                <a:lnTo>
                  <a:pt x="104901" y="163575"/>
                </a:lnTo>
                <a:lnTo>
                  <a:pt x="59944" y="86740"/>
                </a:lnTo>
                <a:lnTo>
                  <a:pt x="33147" y="114173"/>
                </a:lnTo>
                <a:lnTo>
                  <a:pt x="33147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10321" y="465455"/>
            <a:ext cx="68580" cy="14604"/>
          </a:xfrm>
          <a:custGeom>
            <a:avLst/>
            <a:gdLst/>
            <a:ahLst/>
            <a:cxnLst/>
            <a:rect l="l" t="t" r="r" b="b"/>
            <a:pathLst>
              <a:path w="68579" h="14604">
                <a:moveTo>
                  <a:pt x="24256" y="0"/>
                </a:moveTo>
                <a:lnTo>
                  <a:pt x="44196" y="0"/>
                </a:lnTo>
                <a:lnTo>
                  <a:pt x="68452" y="14605"/>
                </a:lnTo>
                <a:lnTo>
                  <a:pt x="46481" y="14605"/>
                </a:lnTo>
                <a:lnTo>
                  <a:pt x="34162" y="6350"/>
                </a:lnTo>
                <a:lnTo>
                  <a:pt x="21971" y="14605"/>
                </a:lnTo>
                <a:lnTo>
                  <a:pt x="0" y="14605"/>
                </a:lnTo>
                <a:lnTo>
                  <a:pt x="2425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31022" y="443483"/>
            <a:ext cx="48895" cy="18415"/>
          </a:xfrm>
          <a:custGeom>
            <a:avLst/>
            <a:gdLst/>
            <a:ahLst/>
            <a:cxnLst/>
            <a:rect l="l" t="t" r="r" b="b"/>
            <a:pathLst>
              <a:path w="48895" h="18415">
                <a:moveTo>
                  <a:pt x="13461" y="0"/>
                </a:moveTo>
                <a:lnTo>
                  <a:pt x="48641" y="0"/>
                </a:lnTo>
                <a:lnTo>
                  <a:pt x="19938" y="18161"/>
                </a:lnTo>
                <a:lnTo>
                  <a:pt x="0" y="18161"/>
                </a:lnTo>
                <a:lnTo>
                  <a:pt x="1346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8600" y="1038225"/>
            <a:ext cx="8534400" cy="5438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955" y="48767"/>
            <a:ext cx="6190488" cy="740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1272" y="30480"/>
            <a:ext cx="5766816" cy="8397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200" y="76174"/>
            <a:ext cx="6096000" cy="646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200" y="76174"/>
            <a:ext cx="6096000" cy="646430"/>
          </a:xfrm>
          <a:custGeom>
            <a:avLst/>
            <a:gdLst/>
            <a:ahLst/>
            <a:cxnLst/>
            <a:rect l="l" t="t" r="r" b="b"/>
            <a:pathLst>
              <a:path w="6096000" h="646430">
                <a:moveTo>
                  <a:pt x="0" y="646328"/>
                </a:moveTo>
                <a:lnTo>
                  <a:pt x="6096000" y="646328"/>
                </a:lnTo>
                <a:lnTo>
                  <a:pt x="60960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C792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39013" y="115823"/>
            <a:ext cx="536702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Quá trình thực hiện chủ trương </a:t>
            </a:r>
            <a:r>
              <a:rPr dirty="0" sz="1800" spc="-5" b="1">
                <a:latin typeface="Arial"/>
                <a:cs typeface="Arial"/>
              </a:rPr>
              <a:t>kháng </a:t>
            </a:r>
            <a:r>
              <a:rPr dirty="0" sz="1800" b="1">
                <a:latin typeface="Arial"/>
                <a:cs typeface="Arial"/>
              </a:rPr>
              <a:t>chiến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kiến</a:t>
            </a:r>
            <a:endParaRPr sz="1800">
              <a:latin typeface="Arial"/>
              <a:cs typeface="Arial"/>
            </a:endParaRPr>
          </a:p>
          <a:p>
            <a:pPr algn="ctr" marL="444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quốc </a:t>
            </a:r>
            <a:r>
              <a:rPr dirty="0" sz="1800" spc="-5" b="1">
                <a:latin typeface="Arial"/>
                <a:cs typeface="Arial"/>
              </a:rPr>
              <a:t>của Đảng </a:t>
            </a:r>
            <a:r>
              <a:rPr dirty="0" sz="1800" b="1">
                <a:latin typeface="Arial"/>
                <a:cs typeface="Arial"/>
              </a:rPr>
              <a:t>giai </a:t>
            </a:r>
            <a:r>
              <a:rPr dirty="0" sz="1800" spc="-5" b="1">
                <a:latin typeface="Arial"/>
                <a:cs typeface="Arial"/>
              </a:rPr>
              <a:t>đoạn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1945-1946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9955" y="1088136"/>
            <a:ext cx="8400288" cy="925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8704" y="1040891"/>
            <a:ext cx="8705088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0" y="1115021"/>
            <a:ext cx="8305800" cy="830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00" y="1115021"/>
            <a:ext cx="8305800" cy="831215"/>
          </a:xfrm>
          <a:custGeom>
            <a:avLst/>
            <a:gdLst/>
            <a:ahLst/>
            <a:cxnLst/>
            <a:rect l="l" t="t" r="r" b="b"/>
            <a:pathLst>
              <a:path w="8305800" h="831214">
                <a:moveTo>
                  <a:pt x="0" y="830999"/>
                </a:moveTo>
                <a:lnTo>
                  <a:pt x="8305800" y="830999"/>
                </a:lnTo>
                <a:lnTo>
                  <a:pt x="8305800" y="0"/>
                </a:lnTo>
                <a:lnTo>
                  <a:pt x="0" y="0"/>
                </a:lnTo>
                <a:lnTo>
                  <a:pt x="0" y="830999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8327" y="1060703"/>
            <a:ext cx="8625840" cy="10591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9955" y="4142232"/>
            <a:ext cx="8324088" cy="926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8704" y="4094988"/>
            <a:ext cx="8628888" cy="1139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7200" y="4170133"/>
            <a:ext cx="8229600" cy="830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7200" y="4170133"/>
            <a:ext cx="8229600" cy="831215"/>
          </a:xfrm>
          <a:custGeom>
            <a:avLst/>
            <a:gdLst/>
            <a:ahLst/>
            <a:cxnLst/>
            <a:rect l="l" t="t" r="r" b="b"/>
            <a:pathLst>
              <a:path w="8229600" h="831214">
                <a:moveTo>
                  <a:pt x="0" y="830999"/>
                </a:moveTo>
                <a:lnTo>
                  <a:pt x="8229600" y="830999"/>
                </a:lnTo>
                <a:lnTo>
                  <a:pt x="8229600" y="0"/>
                </a:lnTo>
                <a:lnTo>
                  <a:pt x="0" y="0"/>
                </a:lnTo>
                <a:lnTo>
                  <a:pt x="0" y="830999"/>
                </a:lnTo>
                <a:close/>
              </a:path>
            </a:pathLst>
          </a:custGeom>
          <a:ln w="9524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8327" y="4114800"/>
            <a:ext cx="8549640" cy="10607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10639" y="245363"/>
            <a:ext cx="6522720" cy="646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01595" y="173736"/>
            <a:ext cx="5049011" cy="8900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1600" y="286918"/>
            <a:ext cx="6400800" cy="523240"/>
          </a:xfrm>
          <a:custGeom>
            <a:avLst/>
            <a:gdLst/>
            <a:ahLst/>
            <a:cxnLst/>
            <a:rect l="l" t="t" r="r" b="b"/>
            <a:pathLst>
              <a:path w="6400800" h="523240">
                <a:moveTo>
                  <a:pt x="0" y="523214"/>
                </a:moveTo>
                <a:lnTo>
                  <a:pt x="6400800" y="523214"/>
                </a:lnTo>
                <a:lnTo>
                  <a:pt x="6400800" y="0"/>
                </a:lnTo>
                <a:lnTo>
                  <a:pt x="0" y="0"/>
                </a:lnTo>
                <a:lnTo>
                  <a:pt x="0" y="52321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71600" y="286918"/>
            <a:ext cx="6400800" cy="523240"/>
          </a:xfrm>
          <a:custGeom>
            <a:avLst/>
            <a:gdLst/>
            <a:ahLst/>
            <a:cxnLst/>
            <a:rect l="l" t="t" r="r" b="b"/>
            <a:pathLst>
              <a:path w="6400800" h="523240">
                <a:moveTo>
                  <a:pt x="0" y="523214"/>
                </a:moveTo>
                <a:lnTo>
                  <a:pt x="6400800" y="523214"/>
                </a:lnTo>
                <a:lnTo>
                  <a:pt x="6400800" y="0"/>
                </a:lnTo>
                <a:lnTo>
                  <a:pt x="0" y="0"/>
                </a:lnTo>
                <a:lnTo>
                  <a:pt x="0" y="523214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42744" y="195071"/>
            <a:ext cx="4856987" cy="807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12052" y="195071"/>
            <a:ext cx="597407" cy="8077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07792" y="324865"/>
            <a:ext cx="4331843" cy="44081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6155" y="2002535"/>
            <a:ext cx="8247888" cy="20330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9768" y="1976627"/>
            <a:ext cx="8429244" cy="21427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3400" y="2029332"/>
            <a:ext cx="8153400" cy="19390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33400" y="2029332"/>
            <a:ext cx="8153400" cy="1939289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86360" marR="7810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374015" algn="l"/>
              </a:tabLst>
            </a:pPr>
            <a:r>
              <a:rPr dirty="0" sz="2000" b="1">
                <a:latin typeface="Arial"/>
                <a:cs typeface="Arial"/>
              </a:rPr>
              <a:t>Chủ trương </a:t>
            </a:r>
            <a:r>
              <a:rPr dirty="0" sz="2000" spc="5" b="1">
                <a:latin typeface="Arial"/>
                <a:cs typeface="Arial"/>
              </a:rPr>
              <a:t>xây </a:t>
            </a:r>
            <a:r>
              <a:rPr dirty="0" sz="2000" b="1">
                <a:latin typeface="Arial"/>
                <a:cs typeface="Arial"/>
              </a:rPr>
              <a:t>dựng </a:t>
            </a:r>
            <a:r>
              <a:rPr dirty="0" sz="2000" spc="-15" b="1">
                <a:latin typeface="Arial"/>
                <a:cs typeface="Arial"/>
              </a:rPr>
              <a:t>và </a:t>
            </a:r>
            <a:r>
              <a:rPr dirty="0" sz="2000" b="1">
                <a:latin typeface="Arial"/>
                <a:cs typeface="Arial"/>
              </a:rPr>
              <a:t>bảo </a:t>
            </a:r>
            <a:r>
              <a:rPr dirty="0" sz="2000" spc="-15" b="1">
                <a:latin typeface="Arial"/>
                <a:cs typeface="Arial"/>
              </a:rPr>
              <a:t>vệ </a:t>
            </a:r>
            <a:r>
              <a:rPr dirty="0" sz="2000" b="1">
                <a:latin typeface="Arial"/>
                <a:cs typeface="Arial"/>
              </a:rPr>
              <a:t>chính </a:t>
            </a:r>
            <a:r>
              <a:rPr dirty="0" sz="2000" spc="-5" b="1">
                <a:latin typeface="Arial"/>
                <a:cs typeface="Arial"/>
              </a:rPr>
              <a:t>quyền </a:t>
            </a:r>
            <a:r>
              <a:rPr dirty="0" sz="2000" b="1">
                <a:latin typeface="Arial"/>
                <a:cs typeface="Arial"/>
              </a:rPr>
              <a:t>cách mạng </a:t>
            </a:r>
            <a:r>
              <a:rPr dirty="0" sz="2000" spc="-5" b="1">
                <a:latin typeface="Arial"/>
                <a:cs typeface="Arial"/>
              </a:rPr>
              <a:t>(1945-  </a:t>
            </a:r>
            <a:r>
              <a:rPr dirty="0" sz="2000" b="1">
                <a:latin typeface="Arial"/>
                <a:cs typeface="Arial"/>
              </a:rPr>
              <a:t>1946)</a:t>
            </a:r>
            <a:endParaRPr sz="2000">
              <a:latin typeface="Arial"/>
              <a:cs typeface="Arial"/>
            </a:endParaRPr>
          </a:p>
          <a:p>
            <a:pPr marL="86360" marR="74295">
              <a:lnSpc>
                <a:spcPct val="100000"/>
              </a:lnSpc>
              <a:buAutoNum type="arabicPeriod"/>
              <a:tabLst>
                <a:tab pos="382905" algn="l"/>
              </a:tabLst>
            </a:pPr>
            <a:r>
              <a:rPr dirty="0" sz="2000" b="1">
                <a:latin typeface="Arial"/>
                <a:cs typeface="Arial"/>
              </a:rPr>
              <a:t>Đường lối kháng </a:t>
            </a:r>
            <a:r>
              <a:rPr dirty="0" sz="2000" spc="-5" b="1">
                <a:latin typeface="Arial"/>
                <a:cs typeface="Arial"/>
              </a:rPr>
              <a:t>chiến </a:t>
            </a:r>
            <a:r>
              <a:rPr dirty="0" sz="2000" b="1">
                <a:latin typeface="Arial"/>
                <a:cs typeface="Arial"/>
              </a:rPr>
              <a:t>chống thực dân Pháp xâm </a:t>
            </a:r>
            <a:r>
              <a:rPr dirty="0" sz="2000" spc="-5" b="1">
                <a:latin typeface="Arial"/>
                <a:cs typeface="Arial"/>
              </a:rPr>
              <a:t>lược </a:t>
            </a:r>
            <a:r>
              <a:rPr dirty="0" sz="2000" spc="-15" b="1">
                <a:latin typeface="Arial"/>
                <a:cs typeface="Arial"/>
              </a:rPr>
              <a:t>và </a:t>
            </a:r>
            <a:r>
              <a:rPr dirty="0" sz="2000" spc="5" b="1">
                <a:latin typeface="Arial"/>
                <a:cs typeface="Arial"/>
              </a:rPr>
              <a:t>xây  </a:t>
            </a:r>
            <a:r>
              <a:rPr dirty="0" sz="2000" b="1">
                <a:latin typeface="Arial"/>
                <a:cs typeface="Arial"/>
              </a:rPr>
              <a:t>dựng chế độ dân chủ nhân dân</a:t>
            </a:r>
            <a:r>
              <a:rPr dirty="0" sz="2000" spc="-10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(1946-1954)</a:t>
            </a:r>
            <a:endParaRPr sz="2000">
              <a:latin typeface="Arial"/>
              <a:cs typeface="Arial"/>
            </a:endParaRPr>
          </a:p>
          <a:p>
            <a:pPr marL="371475" indent="-285115">
              <a:lnSpc>
                <a:spcPct val="100000"/>
              </a:lnSpc>
              <a:buAutoNum type="arabicPeriod"/>
              <a:tabLst>
                <a:tab pos="372110" algn="l"/>
              </a:tabLst>
            </a:pPr>
            <a:r>
              <a:rPr dirty="0" sz="2000" b="1">
                <a:latin typeface="Arial"/>
                <a:cs typeface="Arial"/>
              </a:rPr>
              <a:t>Kết quả, ý nghĩa </a:t>
            </a:r>
            <a:r>
              <a:rPr dirty="0" sz="2000" spc="-5" b="1">
                <a:latin typeface="Arial"/>
                <a:cs typeface="Arial"/>
              </a:rPr>
              <a:t>lịch sử, nguyên </a:t>
            </a:r>
            <a:r>
              <a:rPr dirty="0" sz="2000" spc="5" b="1">
                <a:latin typeface="Arial"/>
                <a:cs typeface="Arial"/>
              </a:rPr>
              <a:t>nhân </a:t>
            </a:r>
            <a:r>
              <a:rPr dirty="0" sz="2000" b="1">
                <a:latin typeface="Arial"/>
                <a:cs typeface="Arial"/>
              </a:rPr>
              <a:t>thắng </a:t>
            </a:r>
            <a:r>
              <a:rPr dirty="0" sz="2000" spc="-5" b="1">
                <a:latin typeface="Arial"/>
                <a:cs typeface="Arial"/>
              </a:rPr>
              <a:t>lợi </a:t>
            </a:r>
            <a:r>
              <a:rPr dirty="0" sz="2000" spc="-10" b="1">
                <a:latin typeface="Arial"/>
                <a:cs typeface="Arial"/>
              </a:rPr>
              <a:t>và </a:t>
            </a:r>
            <a:r>
              <a:rPr dirty="0" sz="2000" b="1">
                <a:latin typeface="Arial"/>
                <a:cs typeface="Arial"/>
              </a:rPr>
              <a:t>bài học</a:t>
            </a:r>
            <a:r>
              <a:rPr dirty="0" sz="2000" spc="2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kinh</a:t>
            </a:r>
            <a:endParaRPr sz="20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nghiệm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6155" y="5050535"/>
            <a:ext cx="8171688" cy="14173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29768" y="5024628"/>
            <a:ext cx="8353044" cy="1533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3400" y="5077333"/>
            <a:ext cx="8077200" cy="132346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33400" y="5077333"/>
            <a:ext cx="8077200" cy="1323975"/>
          </a:xfrm>
          <a:prstGeom prst="rect">
            <a:avLst/>
          </a:prstGeom>
          <a:ln w="9525">
            <a:solidFill>
              <a:srgbClr val="46AAC5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367665" algn="l"/>
              </a:tabLst>
            </a:pPr>
            <a:r>
              <a:rPr dirty="0" sz="2000" b="1">
                <a:latin typeface="Arial"/>
                <a:cs typeface="Arial"/>
              </a:rPr>
              <a:t>Đường lối trong giai đoạn</a:t>
            </a:r>
            <a:r>
              <a:rPr dirty="0" sz="2000" spc="-114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1954-1964</a:t>
            </a:r>
            <a:endParaRPr sz="2000">
              <a:latin typeface="Arial"/>
              <a:cs typeface="Arial"/>
            </a:endParaRPr>
          </a:p>
          <a:p>
            <a:pPr marL="367030" indent="-280670">
              <a:lnSpc>
                <a:spcPct val="100000"/>
              </a:lnSpc>
              <a:buAutoNum type="arabicPeriod"/>
              <a:tabLst>
                <a:tab pos="367665" algn="l"/>
              </a:tabLst>
            </a:pPr>
            <a:r>
              <a:rPr dirty="0" sz="2000" b="1">
                <a:latin typeface="Arial"/>
                <a:cs typeface="Arial"/>
              </a:rPr>
              <a:t>Đường lối trong giai đoạn</a:t>
            </a:r>
            <a:r>
              <a:rPr dirty="0" sz="2000" spc="-114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1965-1975</a:t>
            </a:r>
            <a:endParaRPr sz="2000">
              <a:latin typeface="Arial"/>
              <a:cs typeface="Arial"/>
            </a:endParaRPr>
          </a:p>
          <a:p>
            <a:pPr marL="86360" marR="77470">
              <a:lnSpc>
                <a:spcPct val="100000"/>
              </a:lnSpc>
              <a:buAutoNum type="arabicPeriod"/>
              <a:tabLst>
                <a:tab pos="412115" algn="l"/>
              </a:tabLst>
            </a:pPr>
            <a:r>
              <a:rPr dirty="0" sz="2000" b="1">
                <a:latin typeface="Arial"/>
                <a:cs typeface="Arial"/>
              </a:rPr>
              <a:t>Kết </a:t>
            </a:r>
            <a:r>
              <a:rPr dirty="0" sz="2000" spc="-5" b="1">
                <a:latin typeface="Arial"/>
                <a:cs typeface="Arial"/>
              </a:rPr>
              <a:t>quả, </a:t>
            </a:r>
            <a:r>
              <a:rPr dirty="0" sz="2000" b="1">
                <a:latin typeface="Arial"/>
                <a:cs typeface="Arial"/>
              </a:rPr>
              <a:t>ý nghĩa </a:t>
            </a:r>
            <a:r>
              <a:rPr dirty="0" sz="2000" spc="-5" b="1">
                <a:latin typeface="Arial"/>
                <a:cs typeface="Arial"/>
              </a:rPr>
              <a:t>lịch </a:t>
            </a:r>
            <a:r>
              <a:rPr dirty="0" sz="2000" b="1">
                <a:latin typeface="Arial"/>
                <a:cs typeface="Arial"/>
              </a:rPr>
              <a:t>sử, </a:t>
            </a:r>
            <a:r>
              <a:rPr dirty="0" sz="2000" spc="-5" b="1">
                <a:latin typeface="Arial"/>
                <a:cs typeface="Arial"/>
              </a:rPr>
              <a:t>nguyên </a:t>
            </a:r>
            <a:r>
              <a:rPr dirty="0" sz="2000" b="1">
                <a:latin typeface="Arial"/>
                <a:cs typeface="Arial"/>
              </a:rPr>
              <a:t>nhân thắng lợi </a:t>
            </a:r>
            <a:r>
              <a:rPr dirty="0" sz="2000" spc="-15" b="1">
                <a:latin typeface="Arial"/>
                <a:cs typeface="Arial"/>
              </a:rPr>
              <a:t>và </a:t>
            </a:r>
            <a:r>
              <a:rPr dirty="0" sz="2000" b="1">
                <a:latin typeface="Arial"/>
                <a:cs typeface="Arial"/>
              </a:rPr>
              <a:t>bài </a:t>
            </a:r>
            <a:r>
              <a:rPr dirty="0" sz="2000" spc="-5" b="1">
                <a:latin typeface="Arial"/>
                <a:cs typeface="Arial"/>
              </a:rPr>
              <a:t>học  </a:t>
            </a:r>
            <a:r>
              <a:rPr dirty="0" sz="2000" b="1">
                <a:latin typeface="Arial"/>
                <a:cs typeface="Arial"/>
              </a:rPr>
              <a:t>kinh</a:t>
            </a:r>
            <a:r>
              <a:rPr dirty="0" sz="2000" spc="-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nghiệm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79435" y="6467855"/>
            <a:ext cx="1405127" cy="39014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677" y="684275"/>
            <a:ext cx="9069322" cy="6173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955" y="48767"/>
            <a:ext cx="6190488" cy="740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1272" y="30480"/>
            <a:ext cx="5766816" cy="839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200" y="76174"/>
            <a:ext cx="6096000" cy="646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200" y="76174"/>
            <a:ext cx="6096000" cy="646430"/>
          </a:xfrm>
          <a:custGeom>
            <a:avLst/>
            <a:gdLst/>
            <a:ahLst/>
            <a:cxnLst/>
            <a:rect l="l" t="t" r="r" b="b"/>
            <a:pathLst>
              <a:path w="6096000" h="646430">
                <a:moveTo>
                  <a:pt x="0" y="646328"/>
                </a:moveTo>
                <a:lnTo>
                  <a:pt x="6096000" y="646328"/>
                </a:lnTo>
                <a:lnTo>
                  <a:pt x="60960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C792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39013" y="115823"/>
            <a:ext cx="536702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Quá trình thực hiện chủ trương </a:t>
            </a:r>
            <a:r>
              <a:rPr dirty="0" sz="1800" spc="-5" b="1">
                <a:latin typeface="Arial"/>
                <a:cs typeface="Arial"/>
              </a:rPr>
              <a:t>kháng </a:t>
            </a:r>
            <a:r>
              <a:rPr dirty="0" sz="1800" b="1">
                <a:latin typeface="Arial"/>
                <a:cs typeface="Arial"/>
              </a:rPr>
              <a:t>chiến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kiến</a:t>
            </a:r>
            <a:endParaRPr sz="1800">
              <a:latin typeface="Arial"/>
              <a:cs typeface="Arial"/>
            </a:endParaRPr>
          </a:p>
          <a:p>
            <a:pPr algn="ctr" marL="444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quốc </a:t>
            </a:r>
            <a:r>
              <a:rPr dirty="0" sz="1800" spc="-5" b="1">
                <a:latin typeface="Arial"/>
                <a:cs typeface="Arial"/>
              </a:rPr>
              <a:t>của Đảng </a:t>
            </a:r>
            <a:r>
              <a:rPr dirty="0" sz="1800" b="1">
                <a:latin typeface="Arial"/>
                <a:cs typeface="Arial"/>
              </a:rPr>
              <a:t>giai </a:t>
            </a:r>
            <a:r>
              <a:rPr dirty="0" sz="1800" spc="-5" b="1">
                <a:latin typeface="Arial"/>
                <a:cs typeface="Arial"/>
              </a:rPr>
              <a:t>đoạn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1945-1946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58583" y="643127"/>
            <a:ext cx="1677924" cy="236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49995" y="643127"/>
            <a:ext cx="350520" cy="236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8857" y="482854"/>
            <a:ext cx="1364686" cy="2110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88706" y="66255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369" y="0"/>
                </a:lnTo>
                <a:lnTo>
                  <a:pt x="31369" y="31368"/>
                </a:lnTo>
                <a:lnTo>
                  <a:pt x="0" y="313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15121" y="523748"/>
            <a:ext cx="45085" cy="60960"/>
          </a:xfrm>
          <a:custGeom>
            <a:avLst/>
            <a:gdLst/>
            <a:ahLst/>
            <a:cxnLst/>
            <a:rect l="l" t="t" r="r" b="b"/>
            <a:pathLst>
              <a:path w="45084" h="60959">
                <a:moveTo>
                  <a:pt x="22098" y="0"/>
                </a:moveTo>
                <a:lnTo>
                  <a:pt x="0" y="60705"/>
                </a:lnTo>
                <a:lnTo>
                  <a:pt x="44703" y="60705"/>
                </a:lnTo>
                <a:lnTo>
                  <a:pt x="2209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681721" y="523748"/>
            <a:ext cx="45085" cy="60960"/>
          </a:xfrm>
          <a:custGeom>
            <a:avLst/>
            <a:gdLst/>
            <a:ahLst/>
            <a:cxnLst/>
            <a:rect l="l" t="t" r="r" b="b"/>
            <a:pathLst>
              <a:path w="45084" h="60959">
                <a:moveTo>
                  <a:pt x="22098" y="0"/>
                </a:moveTo>
                <a:lnTo>
                  <a:pt x="0" y="60705"/>
                </a:lnTo>
                <a:lnTo>
                  <a:pt x="44703" y="60705"/>
                </a:lnTo>
                <a:lnTo>
                  <a:pt x="2209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358885" y="511048"/>
            <a:ext cx="90805" cy="113030"/>
          </a:xfrm>
          <a:custGeom>
            <a:avLst/>
            <a:gdLst/>
            <a:ahLst/>
            <a:cxnLst/>
            <a:rect l="l" t="t" r="r" b="b"/>
            <a:pathLst>
              <a:path w="90804" h="113029">
                <a:moveTo>
                  <a:pt x="45466" y="0"/>
                </a:moveTo>
                <a:lnTo>
                  <a:pt x="7072" y="21899"/>
                </a:lnTo>
                <a:lnTo>
                  <a:pt x="0" y="56261"/>
                </a:lnTo>
                <a:lnTo>
                  <a:pt x="807" y="69314"/>
                </a:lnTo>
                <a:lnTo>
                  <a:pt x="19712" y="104685"/>
                </a:lnTo>
                <a:lnTo>
                  <a:pt x="45466" y="112775"/>
                </a:lnTo>
                <a:lnTo>
                  <a:pt x="54919" y="111875"/>
                </a:lnTo>
                <a:lnTo>
                  <a:pt x="87391" y="80724"/>
                </a:lnTo>
                <a:lnTo>
                  <a:pt x="90550" y="55752"/>
                </a:lnTo>
                <a:lnTo>
                  <a:pt x="89787" y="42632"/>
                </a:lnTo>
                <a:lnTo>
                  <a:pt x="71540" y="7768"/>
                </a:lnTo>
                <a:lnTo>
                  <a:pt x="4546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88681" y="511048"/>
            <a:ext cx="90805" cy="113030"/>
          </a:xfrm>
          <a:custGeom>
            <a:avLst/>
            <a:gdLst/>
            <a:ahLst/>
            <a:cxnLst/>
            <a:rect l="l" t="t" r="r" b="b"/>
            <a:pathLst>
              <a:path w="90804" h="113029">
                <a:moveTo>
                  <a:pt x="45466" y="0"/>
                </a:moveTo>
                <a:lnTo>
                  <a:pt x="7072" y="21899"/>
                </a:lnTo>
                <a:lnTo>
                  <a:pt x="0" y="56261"/>
                </a:lnTo>
                <a:lnTo>
                  <a:pt x="807" y="69314"/>
                </a:lnTo>
                <a:lnTo>
                  <a:pt x="19712" y="104685"/>
                </a:lnTo>
                <a:lnTo>
                  <a:pt x="45466" y="112775"/>
                </a:lnTo>
                <a:lnTo>
                  <a:pt x="54919" y="111875"/>
                </a:lnTo>
                <a:lnTo>
                  <a:pt x="87391" y="80724"/>
                </a:lnTo>
                <a:lnTo>
                  <a:pt x="90550" y="55752"/>
                </a:lnTo>
                <a:lnTo>
                  <a:pt x="89787" y="42632"/>
                </a:lnTo>
                <a:lnTo>
                  <a:pt x="71540" y="7768"/>
                </a:lnTo>
                <a:lnTo>
                  <a:pt x="4546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56447" y="485648"/>
            <a:ext cx="164465" cy="163830"/>
          </a:xfrm>
          <a:custGeom>
            <a:avLst/>
            <a:gdLst/>
            <a:ahLst/>
            <a:cxnLst/>
            <a:rect l="l" t="t" r="r" b="b"/>
            <a:pathLst>
              <a:path w="164465" h="163829">
                <a:moveTo>
                  <a:pt x="63753" y="0"/>
                </a:moveTo>
                <a:lnTo>
                  <a:pt x="98678" y="0"/>
                </a:lnTo>
                <a:lnTo>
                  <a:pt x="164210" y="163575"/>
                </a:lnTo>
                <a:lnTo>
                  <a:pt x="128270" y="163575"/>
                </a:lnTo>
                <a:lnTo>
                  <a:pt x="113919" y="126364"/>
                </a:lnTo>
                <a:lnTo>
                  <a:pt x="48513" y="126364"/>
                </a:lnTo>
                <a:lnTo>
                  <a:pt x="35051" y="163575"/>
                </a:lnTo>
                <a:lnTo>
                  <a:pt x="0" y="163575"/>
                </a:lnTo>
                <a:lnTo>
                  <a:pt x="63753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08060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20" y="0"/>
                </a:lnTo>
                <a:lnTo>
                  <a:pt x="33020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97165" y="485648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20" h="163829">
                <a:moveTo>
                  <a:pt x="0" y="0"/>
                </a:moveTo>
                <a:lnTo>
                  <a:pt x="33019" y="0"/>
                </a:lnTo>
                <a:lnTo>
                  <a:pt x="33019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23047" y="485648"/>
            <a:ext cx="164465" cy="163830"/>
          </a:xfrm>
          <a:custGeom>
            <a:avLst/>
            <a:gdLst/>
            <a:ahLst/>
            <a:cxnLst/>
            <a:rect l="l" t="t" r="r" b="b"/>
            <a:pathLst>
              <a:path w="164465" h="163829">
                <a:moveTo>
                  <a:pt x="63753" y="0"/>
                </a:moveTo>
                <a:lnTo>
                  <a:pt x="98678" y="0"/>
                </a:lnTo>
                <a:lnTo>
                  <a:pt x="164210" y="163575"/>
                </a:lnTo>
                <a:lnTo>
                  <a:pt x="128270" y="163575"/>
                </a:lnTo>
                <a:lnTo>
                  <a:pt x="113919" y="126364"/>
                </a:lnTo>
                <a:lnTo>
                  <a:pt x="48513" y="126364"/>
                </a:lnTo>
                <a:lnTo>
                  <a:pt x="35051" y="163575"/>
                </a:lnTo>
                <a:lnTo>
                  <a:pt x="0" y="163575"/>
                </a:lnTo>
                <a:lnTo>
                  <a:pt x="63753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18857" y="485648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32131" y="0"/>
                </a:lnTo>
                <a:lnTo>
                  <a:pt x="99060" y="109219"/>
                </a:lnTo>
                <a:lnTo>
                  <a:pt x="99060" y="0"/>
                </a:lnTo>
                <a:lnTo>
                  <a:pt x="129794" y="0"/>
                </a:lnTo>
                <a:lnTo>
                  <a:pt x="129794" y="163575"/>
                </a:lnTo>
                <a:lnTo>
                  <a:pt x="96647" y="163575"/>
                </a:lnTo>
                <a:lnTo>
                  <a:pt x="30607" y="56896"/>
                </a:lnTo>
                <a:lnTo>
                  <a:pt x="30607" y="163575"/>
                </a:lnTo>
                <a:lnTo>
                  <a:pt x="0" y="1635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24850" y="482854"/>
            <a:ext cx="158750" cy="169545"/>
          </a:xfrm>
          <a:custGeom>
            <a:avLst/>
            <a:gdLst/>
            <a:ahLst/>
            <a:cxnLst/>
            <a:rect l="l" t="t" r="r" b="b"/>
            <a:pathLst>
              <a:path w="158750" h="169545">
                <a:moveTo>
                  <a:pt x="79121" y="0"/>
                </a:moveTo>
                <a:lnTo>
                  <a:pt x="125269" y="12537"/>
                </a:lnTo>
                <a:lnTo>
                  <a:pt x="153320" y="49212"/>
                </a:lnTo>
                <a:lnTo>
                  <a:pt x="158750" y="84836"/>
                </a:lnTo>
                <a:lnTo>
                  <a:pt x="157394" y="103556"/>
                </a:lnTo>
                <a:lnTo>
                  <a:pt x="137159" y="146812"/>
                </a:lnTo>
                <a:lnTo>
                  <a:pt x="96726" y="167761"/>
                </a:lnTo>
                <a:lnTo>
                  <a:pt x="79628" y="169163"/>
                </a:lnTo>
                <a:lnTo>
                  <a:pt x="62291" y="167780"/>
                </a:lnTo>
                <a:lnTo>
                  <a:pt x="21590" y="146938"/>
                </a:lnTo>
                <a:lnTo>
                  <a:pt x="1355" y="104076"/>
                </a:lnTo>
                <a:lnTo>
                  <a:pt x="0" y="85598"/>
                </a:lnTo>
                <a:lnTo>
                  <a:pt x="474" y="73546"/>
                </a:lnTo>
                <a:lnTo>
                  <a:pt x="14065" y="31765"/>
                </a:lnTo>
                <a:lnTo>
                  <a:pt x="43942" y="6476"/>
                </a:lnTo>
                <a:lnTo>
                  <a:pt x="791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25054" y="482854"/>
            <a:ext cx="153035" cy="169545"/>
          </a:xfrm>
          <a:custGeom>
            <a:avLst/>
            <a:gdLst/>
            <a:ahLst/>
            <a:cxnLst/>
            <a:rect l="l" t="t" r="r" b="b"/>
            <a:pathLst>
              <a:path w="153034" h="169545">
                <a:moveTo>
                  <a:pt x="81279" y="0"/>
                </a:moveTo>
                <a:lnTo>
                  <a:pt x="119499" y="7125"/>
                </a:lnTo>
                <a:lnTo>
                  <a:pt x="147710" y="37363"/>
                </a:lnTo>
                <a:lnTo>
                  <a:pt x="150875" y="48006"/>
                </a:lnTo>
                <a:lnTo>
                  <a:pt x="118110" y="54229"/>
                </a:lnTo>
                <a:lnTo>
                  <a:pt x="115824" y="46100"/>
                </a:lnTo>
                <a:lnTo>
                  <a:pt x="111505" y="39750"/>
                </a:lnTo>
                <a:lnTo>
                  <a:pt x="105155" y="35179"/>
                </a:lnTo>
                <a:lnTo>
                  <a:pt x="98805" y="30480"/>
                </a:lnTo>
                <a:lnTo>
                  <a:pt x="90804" y="28194"/>
                </a:lnTo>
                <a:lnTo>
                  <a:pt x="81279" y="28194"/>
                </a:lnTo>
                <a:lnTo>
                  <a:pt x="70991" y="29051"/>
                </a:lnTo>
                <a:lnTo>
                  <a:pt x="37258" y="58959"/>
                </a:lnTo>
                <a:lnTo>
                  <a:pt x="34036" y="82676"/>
                </a:lnTo>
                <a:lnTo>
                  <a:pt x="34845" y="96325"/>
                </a:lnTo>
                <a:lnTo>
                  <a:pt x="53967" y="132718"/>
                </a:lnTo>
                <a:lnTo>
                  <a:pt x="80899" y="140970"/>
                </a:lnTo>
                <a:lnTo>
                  <a:pt x="87884" y="140970"/>
                </a:lnTo>
                <a:lnTo>
                  <a:pt x="119634" y="127000"/>
                </a:lnTo>
                <a:lnTo>
                  <a:pt x="119634" y="106172"/>
                </a:lnTo>
                <a:lnTo>
                  <a:pt x="81788" y="106172"/>
                </a:lnTo>
                <a:lnTo>
                  <a:pt x="81788" y="78612"/>
                </a:lnTo>
                <a:lnTo>
                  <a:pt x="153035" y="78612"/>
                </a:lnTo>
                <a:lnTo>
                  <a:pt x="153035" y="143763"/>
                </a:lnTo>
                <a:lnTo>
                  <a:pt x="113079" y="164877"/>
                </a:lnTo>
                <a:lnTo>
                  <a:pt x="83057" y="169163"/>
                </a:lnTo>
                <a:lnTo>
                  <a:pt x="70625" y="168495"/>
                </a:lnTo>
                <a:lnTo>
                  <a:pt x="29350" y="152441"/>
                </a:lnTo>
                <a:lnTo>
                  <a:pt x="5411" y="117344"/>
                </a:lnTo>
                <a:lnTo>
                  <a:pt x="0" y="83947"/>
                </a:lnTo>
                <a:lnTo>
                  <a:pt x="668" y="71540"/>
                </a:lnTo>
                <a:lnTo>
                  <a:pt x="16748" y="29202"/>
                </a:lnTo>
                <a:lnTo>
                  <a:pt x="50419" y="4554"/>
                </a:lnTo>
                <a:lnTo>
                  <a:pt x="70040" y="502"/>
                </a:lnTo>
                <a:lnTo>
                  <a:pt x="8127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454645" y="482854"/>
            <a:ext cx="158750" cy="169545"/>
          </a:xfrm>
          <a:custGeom>
            <a:avLst/>
            <a:gdLst/>
            <a:ahLst/>
            <a:cxnLst/>
            <a:rect l="l" t="t" r="r" b="b"/>
            <a:pathLst>
              <a:path w="158750" h="169545">
                <a:moveTo>
                  <a:pt x="79121" y="0"/>
                </a:moveTo>
                <a:lnTo>
                  <a:pt x="125269" y="12537"/>
                </a:lnTo>
                <a:lnTo>
                  <a:pt x="153320" y="49212"/>
                </a:lnTo>
                <a:lnTo>
                  <a:pt x="158750" y="84836"/>
                </a:lnTo>
                <a:lnTo>
                  <a:pt x="157394" y="103556"/>
                </a:lnTo>
                <a:lnTo>
                  <a:pt x="137159" y="146812"/>
                </a:lnTo>
                <a:lnTo>
                  <a:pt x="96726" y="167761"/>
                </a:lnTo>
                <a:lnTo>
                  <a:pt x="79628" y="169163"/>
                </a:lnTo>
                <a:lnTo>
                  <a:pt x="62291" y="167780"/>
                </a:lnTo>
                <a:lnTo>
                  <a:pt x="21589" y="146938"/>
                </a:lnTo>
                <a:lnTo>
                  <a:pt x="1355" y="104076"/>
                </a:lnTo>
                <a:lnTo>
                  <a:pt x="0" y="85598"/>
                </a:lnTo>
                <a:lnTo>
                  <a:pt x="474" y="73546"/>
                </a:lnTo>
                <a:lnTo>
                  <a:pt x="14065" y="31765"/>
                </a:lnTo>
                <a:lnTo>
                  <a:pt x="43942" y="6476"/>
                </a:lnTo>
                <a:lnTo>
                  <a:pt x="791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77354" y="482854"/>
            <a:ext cx="153035" cy="169545"/>
          </a:xfrm>
          <a:custGeom>
            <a:avLst/>
            <a:gdLst/>
            <a:ahLst/>
            <a:cxnLst/>
            <a:rect l="l" t="t" r="r" b="b"/>
            <a:pathLst>
              <a:path w="153034" h="169545">
                <a:moveTo>
                  <a:pt x="81279" y="0"/>
                </a:moveTo>
                <a:lnTo>
                  <a:pt x="119499" y="7125"/>
                </a:lnTo>
                <a:lnTo>
                  <a:pt x="147710" y="37363"/>
                </a:lnTo>
                <a:lnTo>
                  <a:pt x="150875" y="48006"/>
                </a:lnTo>
                <a:lnTo>
                  <a:pt x="118110" y="54229"/>
                </a:lnTo>
                <a:lnTo>
                  <a:pt x="115824" y="46100"/>
                </a:lnTo>
                <a:lnTo>
                  <a:pt x="111505" y="39750"/>
                </a:lnTo>
                <a:lnTo>
                  <a:pt x="105155" y="35179"/>
                </a:lnTo>
                <a:lnTo>
                  <a:pt x="98805" y="30480"/>
                </a:lnTo>
                <a:lnTo>
                  <a:pt x="90804" y="28194"/>
                </a:lnTo>
                <a:lnTo>
                  <a:pt x="81279" y="28194"/>
                </a:lnTo>
                <a:lnTo>
                  <a:pt x="70991" y="29051"/>
                </a:lnTo>
                <a:lnTo>
                  <a:pt x="37258" y="58959"/>
                </a:lnTo>
                <a:lnTo>
                  <a:pt x="34036" y="82676"/>
                </a:lnTo>
                <a:lnTo>
                  <a:pt x="34845" y="96325"/>
                </a:lnTo>
                <a:lnTo>
                  <a:pt x="53967" y="132718"/>
                </a:lnTo>
                <a:lnTo>
                  <a:pt x="80899" y="140970"/>
                </a:lnTo>
                <a:lnTo>
                  <a:pt x="87884" y="140970"/>
                </a:lnTo>
                <a:lnTo>
                  <a:pt x="119634" y="127000"/>
                </a:lnTo>
                <a:lnTo>
                  <a:pt x="119634" y="106172"/>
                </a:lnTo>
                <a:lnTo>
                  <a:pt x="81788" y="106172"/>
                </a:lnTo>
                <a:lnTo>
                  <a:pt x="81788" y="78612"/>
                </a:lnTo>
                <a:lnTo>
                  <a:pt x="153035" y="78612"/>
                </a:lnTo>
                <a:lnTo>
                  <a:pt x="153035" y="143763"/>
                </a:lnTo>
                <a:lnTo>
                  <a:pt x="113079" y="164877"/>
                </a:lnTo>
                <a:lnTo>
                  <a:pt x="83057" y="169163"/>
                </a:lnTo>
                <a:lnTo>
                  <a:pt x="70625" y="168495"/>
                </a:lnTo>
                <a:lnTo>
                  <a:pt x="29350" y="152441"/>
                </a:lnTo>
                <a:lnTo>
                  <a:pt x="5411" y="117344"/>
                </a:lnTo>
                <a:lnTo>
                  <a:pt x="0" y="83947"/>
                </a:lnTo>
                <a:lnTo>
                  <a:pt x="668" y="71540"/>
                </a:lnTo>
                <a:lnTo>
                  <a:pt x="16748" y="29202"/>
                </a:lnTo>
                <a:lnTo>
                  <a:pt x="50419" y="4554"/>
                </a:lnTo>
                <a:lnTo>
                  <a:pt x="70040" y="502"/>
                </a:lnTo>
                <a:lnTo>
                  <a:pt x="8127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09871" y="1505711"/>
            <a:ext cx="295655" cy="440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40935" y="1505711"/>
            <a:ext cx="3355848" cy="1060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26052" y="1505711"/>
            <a:ext cx="1693164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63367" y="1505711"/>
            <a:ext cx="1911095" cy="1060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02208" y="1505711"/>
            <a:ext cx="3572255" cy="1060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65604" y="781812"/>
            <a:ext cx="4596384" cy="858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467736" y="857630"/>
            <a:ext cx="3978910" cy="579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24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Quá trình thực hiện chủ</a:t>
            </a:r>
            <a:r>
              <a:rPr dirty="0" sz="20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trương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224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kháng chiến kiến quốc của</a:t>
            </a:r>
            <a:r>
              <a:rPr dirty="0" sz="20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Đảng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8976" y="2542032"/>
            <a:ext cx="1511808" cy="7741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4454" y="2729357"/>
            <a:ext cx="1069975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r>
              <a:rPr dirty="0" sz="20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trị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50135" y="2542032"/>
            <a:ext cx="1459991" cy="7741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36139" y="2729357"/>
            <a:ext cx="888365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dirty="0" sz="20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tế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11296" y="2540507"/>
            <a:ext cx="1485900" cy="7757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35704" y="2729357"/>
            <a:ext cx="1014730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Văn</a:t>
            </a:r>
            <a:r>
              <a:rPr dirty="0" sz="20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hóa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72455" y="2540507"/>
            <a:ext cx="1513331" cy="7757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368544" y="2729357"/>
            <a:ext cx="1070610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Quân</a:t>
            </a:r>
            <a:r>
              <a:rPr dirty="0" sz="20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35140" y="2542032"/>
            <a:ext cx="1891283" cy="7741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120508" y="2729357"/>
            <a:ext cx="1324610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Ngoại</a:t>
            </a: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giao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91155" y="1546860"/>
            <a:ext cx="1965960" cy="8580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675635" y="1665350"/>
            <a:ext cx="1395730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27635">
              <a:lnSpc>
                <a:spcPts val="2080"/>
              </a:lnSpc>
            </a:pPr>
            <a:r>
              <a:rPr dirty="0" sz="2000" b="1">
                <a:solidFill>
                  <a:srgbClr val="FFC000"/>
                </a:solidFill>
                <a:latin typeface="Arial"/>
                <a:cs typeface="Arial"/>
              </a:rPr>
              <a:t>đạt được  thành</a:t>
            </a:r>
            <a:r>
              <a:rPr dirty="0" sz="2000" spc="-9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C000"/>
                </a:solidFill>
                <a:latin typeface="Arial"/>
                <a:cs typeface="Arial"/>
              </a:rPr>
              <a:t>công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68367" y="1546860"/>
            <a:ext cx="2257043" cy="8580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645533" y="1665350"/>
            <a:ext cx="183324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83210">
              <a:lnSpc>
                <a:spcPts val="2080"/>
              </a:lnSpc>
            </a:pPr>
            <a:r>
              <a:rPr dirty="0" sz="2000" b="1">
                <a:solidFill>
                  <a:srgbClr val="FFFF00"/>
                </a:solidFill>
                <a:latin typeface="Arial"/>
                <a:cs typeface="Arial"/>
              </a:rPr>
              <a:t>rút ra </a:t>
            </a:r>
            <a:r>
              <a:rPr dirty="0" sz="2000" spc="-5" b="1">
                <a:solidFill>
                  <a:srgbClr val="FFFF00"/>
                </a:solidFill>
                <a:latin typeface="Arial"/>
                <a:cs typeface="Arial"/>
              </a:rPr>
              <a:t>kinh  </a:t>
            </a:r>
            <a:r>
              <a:rPr dirty="0" sz="2000" b="1">
                <a:solidFill>
                  <a:srgbClr val="FFFF00"/>
                </a:solidFill>
                <a:latin typeface="Arial"/>
                <a:cs typeface="Arial"/>
              </a:rPr>
              <a:t>nghiệm </a:t>
            </a:r>
            <a:r>
              <a:rPr dirty="0" sz="2000" spc="-5" b="1">
                <a:solidFill>
                  <a:srgbClr val="FFFF00"/>
                </a:solidFill>
                <a:latin typeface="Arial"/>
                <a:cs typeface="Arial"/>
              </a:rPr>
              <a:t>lịch</a:t>
            </a:r>
            <a:r>
              <a:rPr dirty="0" sz="2000" spc="-8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00"/>
                </a:solidFill>
                <a:latin typeface="Arial"/>
                <a:cs typeface="Arial"/>
              </a:rPr>
              <a:t>sử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6155" y="3553967"/>
            <a:ext cx="8095488" cy="28955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8327" y="3482340"/>
            <a:ext cx="8414004" cy="30723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3400" y="3581437"/>
            <a:ext cx="8001000" cy="28007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3400" y="3581437"/>
            <a:ext cx="8001000" cy="2800985"/>
          </a:xfrm>
          <a:custGeom>
            <a:avLst/>
            <a:gdLst/>
            <a:ahLst/>
            <a:cxnLst/>
            <a:rect l="l" t="t" r="r" b="b"/>
            <a:pathLst>
              <a:path w="8001000" h="2800985">
                <a:moveTo>
                  <a:pt x="0" y="2800731"/>
                </a:moveTo>
                <a:lnTo>
                  <a:pt x="8001000" y="2800731"/>
                </a:lnTo>
                <a:lnTo>
                  <a:pt x="8001000" y="0"/>
                </a:lnTo>
                <a:lnTo>
                  <a:pt x="0" y="0"/>
                </a:lnTo>
                <a:lnTo>
                  <a:pt x="0" y="2800731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12140" y="3616325"/>
            <a:ext cx="7846059" cy="269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</a:pPr>
            <a:r>
              <a:rPr dirty="0" sz="3200" b="1" u="heavy">
                <a:solidFill>
                  <a:srgbClr val="FF0000"/>
                </a:solidFill>
                <a:latin typeface="Arial"/>
                <a:cs typeface="Arial"/>
              </a:rPr>
              <a:t>Ý</a:t>
            </a:r>
            <a:r>
              <a:rPr dirty="0" sz="3200" spc="-70" b="1" u="heavy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5" b="1" u="heavy">
                <a:solidFill>
                  <a:srgbClr val="FF0000"/>
                </a:solidFill>
                <a:latin typeface="Arial"/>
                <a:cs typeface="Arial"/>
              </a:rPr>
              <a:t>nghĩa:</a:t>
            </a:r>
            <a:endParaRPr sz="32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30"/>
              </a:spcBef>
              <a:buFont typeface="Wingdings"/>
              <a:buChar char=""/>
              <a:tabLst>
                <a:tab pos="368300" algn="l"/>
              </a:tabLst>
            </a:pPr>
            <a:r>
              <a:rPr dirty="0" sz="2400" spc="-5">
                <a:latin typeface="Arial"/>
                <a:cs typeface="Arial"/>
              </a:rPr>
              <a:t>Giúp chúng </a:t>
            </a:r>
            <a:r>
              <a:rPr dirty="0" sz="2400">
                <a:latin typeface="Arial"/>
                <a:cs typeface="Arial"/>
              </a:rPr>
              <a:t>ta </a:t>
            </a:r>
            <a:r>
              <a:rPr dirty="0" sz="2400" spc="-5">
                <a:latin typeface="Arial"/>
                <a:cs typeface="Arial"/>
              </a:rPr>
              <a:t>bảo vệ được </a:t>
            </a:r>
            <a:r>
              <a:rPr dirty="0" sz="2400" spc="-5" u="heavy">
                <a:solidFill>
                  <a:srgbClr val="6F2F9F"/>
                </a:solidFill>
                <a:latin typeface="Arial"/>
                <a:cs typeface="Arial"/>
              </a:rPr>
              <a:t>nền độc lập </a:t>
            </a:r>
            <a:r>
              <a:rPr dirty="0" sz="2400" spc="-5">
                <a:latin typeface="Arial"/>
                <a:cs typeface="Arial"/>
              </a:rPr>
              <a:t>của </a:t>
            </a:r>
            <a:r>
              <a:rPr dirty="0" sz="2400">
                <a:latin typeface="Arial"/>
                <a:cs typeface="Arial"/>
              </a:rPr>
              <a:t>đất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nước,</a:t>
            </a:r>
            <a:endParaRPr sz="24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buFont typeface="Wingdings"/>
              <a:buChar char=""/>
              <a:tabLst>
                <a:tab pos="368300" algn="l"/>
              </a:tabLst>
            </a:pPr>
            <a:r>
              <a:rPr dirty="0" sz="2400">
                <a:latin typeface="Arial"/>
                <a:cs typeface="Arial"/>
              </a:rPr>
              <a:t>Giữ vững </a:t>
            </a:r>
            <a:r>
              <a:rPr dirty="0" sz="2400" spc="-5">
                <a:latin typeface="Arial"/>
                <a:cs typeface="Arial"/>
              </a:rPr>
              <a:t>và phát </a:t>
            </a:r>
            <a:r>
              <a:rPr dirty="0" sz="2400">
                <a:latin typeface="Arial"/>
                <a:cs typeface="Arial"/>
              </a:rPr>
              <a:t>triển </a:t>
            </a:r>
            <a:r>
              <a:rPr dirty="0" sz="2400" u="heavy">
                <a:solidFill>
                  <a:srgbClr val="6F2F9F"/>
                </a:solidFill>
                <a:latin typeface="Arial"/>
                <a:cs typeface="Arial"/>
              </a:rPr>
              <a:t>chính quyền cách </a:t>
            </a:r>
            <a:r>
              <a:rPr dirty="0" sz="2400" spc="-5" u="heavy">
                <a:solidFill>
                  <a:srgbClr val="6F2F9F"/>
                </a:solidFill>
                <a:latin typeface="Arial"/>
                <a:cs typeface="Arial"/>
              </a:rPr>
              <a:t>mạng</a:t>
            </a:r>
            <a:r>
              <a:rPr dirty="0" sz="2400" spc="-5">
                <a:latin typeface="Arial"/>
                <a:cs typeface="Arial"/>
              </a:rPr>
              <a:t>, xây  </a:t>
            </a:r>
            <a:r>
              <a:rPr dirty="0" sz="2400">
                <a:latin typeface="Arial"/>
                <a:cs typeface="Arial"/>
              </a:rPr>
              <a:t>dựng được </a:t>
            </a:r>
            <a:r>
              <a:rPr dirty="0" sz="2400" spc="-5">
                <a:latin typeface="Arial"/>
                <a:cs typeface="Arial"/>
              </a:rPr>
              <a:t>nền móng đầu tiên và </a:t>
            </a:r>
            <a:r>
              <a:rPr dirty="0" sz="2400">
                <a:latin typeface="Arial"/>
                <a:cs typeface="Arial"/>
              </a:rPr>
              <a:t>cơ </a:t>
            </a:r>
            <a:r>
              <a:rPr dirty="0" sz="2400" spc="-5">
                <a:latin typeface="Arial"/>
                <a:cs typeface="Arial"/>
              </a:rPr>
              <a:t>bản cho chế độ  </a:t>
            </a:r>
            <a:r>
              <a:rPr dirty="0" sz="2400">
                <a:latin typeface="Arial"/>
                <a:cs typeface="Arial"/>
              </a:rPr>
              <a:t>mới, </a:t>
            </a:r>
            <a:r>
              <a:rPr dirty="0" sz="2400" spc="-5">
                <a:latin typeface="Arial"/>
                <a:cs typeface="Arial"/>
              </a:rPr>
              <a:t>chế độ </a:t>
            </a:r>
            <a:r>
              <a:rPr dirty="0" sz="2400" spc="-15" u="heavy">
                <a:solidFill>
                  <a:srgbClr val="6F2F9F"/>
                </a:solidFill>
                <a:latin typeface="Arial"/>
                <a:cs typeface="Arial"/>
              </a:rPr>
              <a:t>Việt </a:t>
            </a:r>
            <a:r>
              <a:rPr dirty="0" sz="2400" spc="-5" u="heavy">
                <a:solidFill>
                  <a:srgbClr val="6F2F9F"/>
                </a:solidFill>
                <a:latin typeface="Arial"/>
                <a:cs typeface="Arial"/>
              </a:rPr>
              <a:t>Nam Dân chủ Cộng</a:t>
            </a:r>
            <a:r>
              <a:rPr dirty="0" sz="2400" spc="50" u="heavy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5" u="heavy">
                <a:solidFill>
                  <a:srgbClr val="6F2F9F"/>
                </a:solidFill>
                <a:latin typeface="Arial"/>
                <a:cs typeface="Arial"/>
              </a:rPr>
              <a:t>hòa</a:t>
            </a:r>
            <a:r>
              <a:rPr dirty="0" sz="2400" spc="-5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just" marL="369570" indent="-356870">
              <a:lnSpc>
                <a:spcPct val="100000"/>
              </a:lnSpc>
              <a:buFont typeface="Wingdings"/>
              <a:buChar char=""/>
              <a:tabLst>
                <a:tab pos="370205" algn="l"/>
              </a:tabLst>
            </a:pPr>
            <a:r>
              <a:rPr dirty="0" sz="2400">
                <a:latin typeface="Arial"/>
                <a:cs typeface="Arial"/>
              </a:rPr>
              <a:t>Chuẩn bị </a:t>
            </a:r>
            <a:r>
              <a:rPr dirty="0" sz="2400" spc="-5">
                <a:latin typeface="Arial"/>
                <a:cs typeface="Arial"/>
              </a:rPr>
              <a:t>được </a:t>
            </a:r>
            <a:r>
              <a:rPr dirty="0" sz="2400">
                <a:latin typeface="Arial"/>
                <a:cs typeface="Arial"/>
              </a:rPr>
              <a:t>những </a:t>
            </a:r>
            <a:r>
              <a:rPr dirty="0" sz="2400" spc="-5">
                <a:latin typeface="Arial"/>
                <a:cs typeface="Arial"/>
              </a:rPr>
              <a:t>điều </a:t>
            </a:r>
            <a:r>
              <a:rPr dirty="0" sz="2400">
                <a:latin typeface="Arial"/>
                <a:cs typeface="Arial"/>
              </a:rPr>
              <a:t>kiện </a:t>
            </a:r>
            <a:r>
              <a:rPr dirty="0" sz="2400" spc="-5">
                <a:latin typeface="Arial"/>
                <a:cs typeface="Arial"/>
              </a:rPr>
              <a:t>cần </a:t>
            </a:r>
            <a:r>
              <a:rPr dirty="0" sz="2400">
                <a:latin typeface="Arial"/>
                <a:cs typeface="Arial"/>
              </a:rPr>
              <a:t>thiết, </a:t>
            </a:r>
            <a:r>
              <a:rPr dirty="0" sz="2400" spc="-5">
                <a:latin typeface="Arial"/>
                <a:cs typeface="Arial"/>
              </a:rPr>
              <a:t>trực tiếp</a:t>
            </a:r>
            <a:r>
              <a:rPr dirty="0" sz="2400" spc="3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cho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2400" spc="-5">
                <a:latin typeface="Arial"/>
                <a:cs typeface="Arial"/>
              </a:rPr>
              <a:t>cuộc </a:t>
            </a:r>
            <a:r>
              <a:rPr dirty="0" sz="2400" spc="-5" u="heavy">
                <a:solidFill>
                  <a:srgbClr val="6F2F9F"/>
                </a:solidFill>
                <a:latin typeface="Arial"/>
                <a:cs typeface="Arial"/>
              </a:rPr>
              <a:t>kháng chiến </a:t>
            </a:r>
            <a:r>
              <a:rPr dirty="0" sz="2400" u="heavy">
                <a:solidFill>
                  <a:srgbClr val="6F2F9F"/>
                </a:solidFill>
                <a:latin typeface="Arial"/>
                <a:cs typeface="Arial"/>
              </a:rPr>
              <a:t>toàn </a:t>
            </a:r>
            <a:r>
              <a:rPr dirty="0" sz="2400" spc="-5" u="heavy">
                <a:solidFill>
                  <a:srgbClr val="6F2F9F"/>
                </a:solidFill>
                <a:latin typeface="Arial"/>
                <a:cs typeface="Arial"/>
              </a:rPr>
              <a:t>quốc </a:t>
            </a:r>
            <a:r>
              <a:rPr dirty="0" sz="2400" spc="-5">
                <a:latin typeface="Arial"/>
                <a:cs typeface="Arial"/>
              </a:rPr>
              <a:t>sau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đó.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7155" y="963167"/>
            <a:ext cx="7714488" cy="1313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5152" y="899160"/>
            <a:ext cx="7879080" cy="1586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990600"/>
            <a:ext cx="7620000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990600"/>
            <a:ext cx="7620000" cy="1219200"/>
          </a:xfrm>
          <a:custGeom>
            <a:avLst/>
            <a:gdLst/>
            <a:ahLst/>
            <a:cxnLst/>
            <a:rect l="l" t="t" r="r" b="b"/>
            <a:pathLst>
              <a:path w="7620000" h="1219200">
                <a:moveTo>
                  <a:pt x="0" y="1219200"/>
                </a:moveTo>
                <a:lnTo>
                  <a:pt x="7620000" y="1219200"/>
                </a:lnTo>
                <a:lnTo>
                  <a:pt x="7620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4775" y="918972"/>
            <a:ext cx="7801356" cy="1507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16152" y="3122676"/>
            <a:ext cx="7168896" cy="26913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66032" y="321563"/>
            <a:ext cx="947927" cy="694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7155" y="5306567"/>
            <a:ext cx="7562088" cy="556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2980" y="5254752"/>
            <a:ext cx="7420356" cy="795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5334000"/>
            <a:ext cx="7467600" cy="461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5334000"/>
            <a:ext cx="7467600" cy="462280"/>
          </a:xfrm>
          <a:custGeom>
            <a:avLst/>
            <a:gdLst/>
            <a:ahLst/>
            <a:cxnLst/>
            <a:rect l="l" t="t" r="r" b="b"/>
            <a:pathLst>
              <a:path w="7467600" h="462279">
                <a:moveTo>
                  <a:pt x="0" y="461670"/>
                </a:moveTo>
                <a:lnTo>
                  <a:pt x="7467600" y="461670"/>
                </a:lnTo>
                <a:lnTo>
                  <a:pt x="74676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9524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2603" y="5273040"/>
            <a:ext cx="7342632" cy="717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8327" y="109728"/>
            <a:ext cx="4474464" cy="2903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3400" y="304800"/>
            <a:ext cx="3886200" cy="2314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4527" y="2624327"/>
            <a:ext cx="4398264" cy="2874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9600" y="2819400"/>
            <a:ext cx="3810000" cy="2286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05528" y="2624327"/>
            <a:ext cx="4322064" cy="29154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00600" y="2819400"/>
            <a:ext cx="3733800" cy="23275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05528" y="109728"/>
            <a:ext cx="4322064" cy="29215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00600" y="304800"/>
            <a:ext cx="3733800" cy="23336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1355" y="5992367"/>
            <a:ext cx="8781288" cy="5562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533" y="5940552"/>
            <a:ext cx="9078466" cy="7955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8600" y="6019800"/>
            <a:ext cx="8686800" cy="4616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8600" y="6019800"/>
            <a:ext cx="8686800" cy="462280"/>
          </a:xfrm>
          <a:custGeom>
            <a:avLst/>
            <a:gdLst/>
            <a:ahLst/>
            <a:cxnLst/>
            <a:rect l="l" t="t" r="r" b="b"/>
            <a:pathLst>
              <a:path w="8686800" h="462279">
                <a:moveTo>
                  <a:pt x="0" y="461670"/>
                </a:moveTo>
                <a:lnTo>
                  <a:pt x="8686800" y="461670"/>
                </a:lnTo>
                <a:lnTo>
                  <a:pt x="86868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155" y="5958840"/>
            <a:ext cx="9025128" cy="7178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19783" y="176784"/>
            <a:ext cx="76230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81555" y="138684"/>
            <a:ext cx="6797040" cy="749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58720" y="211328"/>
            <a:ext cx="6291580" cy="436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Phát động toàn quốc kháng</a:t>
            </a:r>
            <a:r>
              <a:rPr dirty="0" sz="28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chiến…..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6403" y="5298947"/>
            <a:ext cx="3614928" cy="568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5759" y="5018530"/>
            <a:ext cx="5135880" cy="18394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1295400"/>
            <a:ext cx="5106035" cy="3733800"/>
          </a:xfrm>
          <a:custGeom>
            <a:avLst/>
            <a:gdLst/>
            <a:ahLst/>
            <a:cxnLst/>
            <a:rect l="l" t="t" r="r" b="b"/>
            <a:pathLst>
              <a:path w="5106035" h="3733800">
                <a:moveTo>
                  <a:pt x="4784852" y="0"/>
                </a:moveTo>
                <a:lnTo>
                  <a:pt x="320878" y="0"/>
                </a:lnTo>
                <a:lnTo>
                  <a:pt x="273461" y="3478"/>
                </a:lnTo>
                <a:lnTo>
                  <a:pt x="228204" y="13583"/>
                </a:lnTo>
                <a:lnTo>
                  <a:pt x="185604" y="29820"/>
                </a:lnTo>
                <a:lnTo>
                  <a:pt x="146156" y="51691"/>
                </a:lnTo>
                <a:lnTo>
                  <a:pt x="110358" y="78702"/>
                </a:lnTo>
                <a:lnTo>
                  <a:pt x="78706" y="110356"/>
                </a:lnTo>
                <a:lnTo>
                  <a:pt x="51695" y="146158"/>
                </a:lnTo>
                <a:lnTo>
                  <a:pt x="29823" y="185612"/>
                </a:lnTo>
                <a:lnTo>
                  <a:pt x="13585" y="228223"/>
                </a:lnTo>
                <a:lnTo>
                  <a:pt x="3479" y="273493"/>
                </a:lnTo>
                <a:lnTo>
                  <a:pt x="0" y="320928"/>
                </a:lnTo>
                <a:lnTo>
                  <a:pt x="0" y="3412871"/>
                </a:lnTo>
                <a:lnTo>
                  <a:pt x="3479" y="3460306"/>
                </a:lnTo>
                <a:lnTo>
                  <a:pt x="13585" y="3505576"/>
                </a:lnTo>
                <a:lnTo>
                  <a:pt x="29823" y="3548187"/>
                </a:lnTo>
                <a:lnTo>
                  <a:pt x="51695" y="3587641"/>
                </a:lnTo>
                <a:lnTo>
                  <a:pt x="78706" y="3623443"/>
                </a:lnTo>
                <a:lnTo>
                  <a:pt x="110358" y="3655097"/>
                </a:lnTo>
                <a:lnTo>
                  <a:pt x="146156" y="3682108"/>
                </a:lnTo>
                <a:lnTo>
                  <a:pt x="185604" y="3703979"/>
                </a:lnTo>
                <a:lnTo>
                  <a:pt x="228204" y="3720216"/>
                </a:lnTo>
                <a:lnTo>
                  <a:pt x="273461" y="3730321"/>
                </a:lnTo>
                <a:lnTo>
                  <a:pt x="320878" y="3733800"/>
                </a:lnTo>
                <a:lnTo>
                  <a:pt x="4784852" y="3733800"/>
                </a:lnTo>
                <a:lnTo>
                  <a:pt x="4832287" y="3730321"/>
                </a:lnTo>
                <a:lnTo>
                  <a:pt x="4877557" y="3720216"/>
                </a:lnTo>
                <a:lnTo>
                  <a:pt x="4920168" y="3703979"/>
                </a:lnTo>
                <a:lnTo>
                  <a:pt x="4959622" y="3682108"/>
                </a:lnTo>
                <a:lnTo>
                  <a:pt x="4995424" y="3655097"/>
                </a:lnTo>
                <a:lnTo>
                  <a:pt x="5027078" y="3623443"/>
                </a:lnTo>
                <a:lnTo>
                  <a:pt x="5054089" y="3587641"/>
                </a:lnTo>
                <a:lnTo>
                  <a:pt x="5075960" y="3548187"/>
                </a:lnTo>
                <a:lnTo>
                  <a:pt x="5092197" y="3505576"/>
                </a:lnTo>
                <a:lnTo>
                  <a:pt x="5102302" y="3460306"/>
                </a:lnTo>
                <a:lnTo>
                  <a:pt x="5105781" y="3412871"/>
                </a:lnTo>
                <a:lnTo>
                  <a:pt x="5105781" y="320928"/>
                </a:lnTo>
                <a:lnTo>
                  <a:pt x="5102302" y="273493"/>
                </a:lnTo>
                <a:lnTo>
                  <a:pt x="5092197" y="228223"/>
                </a:lnTo>
                <a:lnTo>
                  <a:pt x="5075960" y="185612"/>
                </a:lnTo>
                <a:lnTo>
                  <a:pt x="5054089" y="146158"/>
                </a:lnTo>
                <a:lnTo>
                  <a:pt x="5027078" y="110356"/>
                </a:lnTo>
                <a:lnTo>
                  <a:pt x="4995424" y="78702"/>
                </a:lnTo>
                <a:lnTo>
                  <a:pt x="4959622" y="51691"/>
                </a:lnTo>
                <a:lnTo>
                  <a:pt x="4920168" y="29820"/>
                </a:lnTo>
                <a:lnTo>
                  <a:pt x="4877557" y="13583"/>
                </a:lnTo>
                <a:lnTo>
                  <a:pt x="4832287" y="3478"/>
                </a:lnTo>
                <a:lnTo>
                  <a:pt x="478485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1000" y="1295400"/>
            <a:ext cx="5105781" cy="3733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5279" y="5286755"/>
            <a:ext cx="390144" cy="3322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7304" y="5138928"/>
            <a:ext cx="327660" cy="3093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1227" y="5044440"/>
            <a:ext cx="281940" cy="381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70203" y="4881371"/>
            <a:ext cx="275844" cy="3992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22603" y="4898135"/>
            <a:ext cx="246887" cy="3307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17675" y="4843271"/>
            <a:ext cx="240792" cy="3337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39596" y="4809744"/>
            <a:ext cx="316991" cy="342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58111" y="4820411"/>
            <a:ext cx="262127" cy="2743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24227" y="4742688"/>
            <a:ext cx="278892" cy="3337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22348" y="4777740"/>
            <a:ext cx="271272" cy="2743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89048" y="4698491"/>
            <a:ext cx="210312" cy="3368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06395" y="4639055"/>
            <a:ext cx="272795" cy="390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82239" y="4753355"/>
            <a:ext cx="262127" cy="3322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80360" y="4757928"/>
            <a:ext cx="256031" cy="2712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63239" y="4652771"/>
            <a:ext cx="271272" cy="3870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55264" y="4779264"/>
            <a:ext cx="260603" cy="274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520440" y="4806696"/>
            <a:ext cx="272796" cy="3444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13988" y="4828032"/>
            <a:ext cx="269748" cy="29108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74008" y="4855464"/>
            <a:ext cx="306324" cy="3398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61459" y="4799076"/>
            <a:ext cx="294132" cy="3840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235196" y="4896611"/>
            <a:ext cx="213360" cy="3276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11979" y="5017008"/>
            <a:ext cx="269748" cy="2804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562855" y="5017008"/>
            <a:ext cx="248412" cy="3322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34484" y="5114544"/>
            <a:ext cx="303275" cy="32918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80788" y="5193791"/>
            <a:ext cx="309372" cy="37337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84420" y="5419344"/>
            <a:ext cx="338327" cy="21031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1769" y="4816855"/>
            <a:ext cx="1242046" cy="7284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15389" y="4747895"/>
            <a:ext cx="556260" cy="27266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346705" y="4645025"/>
            <a:ext cx="309499" cy="31623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738882" y="4658486"/>
            <a:ext cx="755269" cy="35331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77780" y="4806060"/>
            <a:ext cx="1621980" cy="74968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728715" y="1034796"/>
            <a:ext cx="2947416" cy="466953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643252" y="5383682"/>
            <a:ext cx="6496685" cy="78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25"/>
              </a:lnSpc>
            </a:pP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Cảm tử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quân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Hà</a:t>
            </a:r>
            <a:r>
              <a:rPr dirty="0" sz="1800" spc="-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Nội</a:t>
            </a:r>
            <a:endParaRPr sz="1800">
              <a:latin typeface="Arial"/>
              <a:cs typeface="Arial"/>
            </a:endParaRPr>
          </a:p>
          <a:p>
            <a:pPr marL="4340225" marR="5080" indent="-241300">
              <a:lnSpc>
                <a:spcPts val="2050"/>
              </a:lnSpc>
              <a:spcBef>
                <a:spcPts val="20"/>
              </a:spcBef>
            </a:pPr>
            <a:r>
              <a:rPr dirty="0" sz="1800" b="1">
                <a:solidFill>
                  <a:srgbClr val="0F37F8"/>
                </a:solidFill>
                <a:latin typeface="Arial"/>
                <a:cs typeface="Arial"/>
              </a:rPr>
              <a:t>Lời </a:t>
            </a:r>
            <a:r>
              <a:rPr dirty="0" sz="1800" spc="-5" b="1">
                <a:solidFill>
                  <a:srgbClr val="0F37F8"/>
                </a:solidFill>
                <a:latin typeface="Arial"/>
                <a:cs typeface="Arial"/>
              </a:rPr>
              <a:t>kêu </a:t>
            </a:r>
            <a:r>
              <a:rPr dirty="0" sz="1800" b="1">
                <a:solidFill>
                  <a:srgbClr val="0F37F8"/>
                </a:solidFill>
                <a:latin typeface="Arial"/>
                <a:cs typeface="Arial"/>
              </a:rPr>
              <a:t>gọi toàn</a:t>
            </a:r>
            <a:r>
              <a:rPr dirty="0" sz="1800" spc="-100" b="1">
                <a:solidFill>
                  <a:srgbClr val="0F37F8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F37F8"/>
                </a:solidFill>
                <a:latin typeface="Arial"/>
                <a:cs typeface="Arial"/>
              </a:rPr>
              <a:t>quốc  </a:t>
            </a:r>
            <a:r>
              <a:rPr dirty="0" sz="1800" spc="-5" b="1">
                <a:solidFill>
                  <a:srgbClr val="0F37F8"/>
                </a:solidFill>
                <a:latin typeface="Arial"/>
                <a:cs typeface="Arial"/>
              </a:rPr>
              <a:t>khắng </a:t>
            </a:r>
            <a:r>
              <a:rPr dirty="0" sz="1800" b="1">
                <a:solidFill>
                  <a:srgbClr val="0F37F8"/>
                </a:solidFill>
                <a:latin typeface="Arial"/>
                <a:cs typeface="Arial"/>
              </a:rPr>
              <a:t>chiến</a:t>
            </a:r>
            <a:r>
              <a:rPr dirty="0" sz="1800" spc="-65" b="1">
                <a:solidFill>
                  <a:srgbClr val="0F37F8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F37F8"/>
                </a:solidFill>
                <a:latin typeface="Arial"/>
                <a:cs typeface="Arial"/>
              </a:rPr>
              <a:t>1946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6844" y="406908"/>
            <a:ext cx="3660648" cy="2491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24044" y="483108"/>
            <a:ext cx="3508248" cy="2424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1955" y="2944367"/>
            <a:ext cx="2685288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96211" y="2903220"/>
            <a:ext cx="1702308" cy="7254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19200" y="2971774"/>
            <a:ext cx="2590800" cy="4616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19200" y="2971774"/>
            <a:ext cx="2590800" cy="462280"/>
          </a:xfrm>
          <a:prstGeom prst="rect"/>
          <a:ln w="9525">
            <a:solidFill>
              <a:srgbClr val="97B853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698500">
              <a:lnSpc>
                <a:spcPct val="100000"/>
              </a:lnSpc>
              <a:spcBef>
                <a:spcPts val="170"/>
              </a:spcBef>
            </a:pPr>
            <a:r>
              <a:rPr dirty="0" sz="2400" spc="-5">
                <a:latin typeface="Calibri"/>
                <a:cs typeface="Calibri"/>
              </a:rPr>
              <a:t>Việt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39155" y="2944367"/>
            <a:ext cx="2532888" cy="556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33644" y="2903220"/>
            <a:ext cx="2410968" cy="7254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86400" y="2971774"/>
            <a:ext cx="2438400" cy="4616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486400" y="2971774"/>
            <a:ext cx="2438400" cy="46228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269240">
              <a:lnSpc>
                <a:spcPct val="100000"/>
              </a:lnSpc>
              <a:spcBef>
                <a:spcPts val="170"/>
              </a:spcBef>
            </a:pPr>
            <a:r>
              <a:rPr dirty="0" sz="2400" spc="-5" b="1">
                <a:latin typeface="Calibri"/>
                <a:cs typeface="Calibri"/>
              </a:rPr>
              <a:t>Thực </a:t>
            </a:r>
            <a:r>
              <a:rPr dirty="0" sz="2400" b="1">
                <a:latin typeface="Calibri"/>
                <a:cs typeface="Calibri"/>
              </a:rPr>
              <a:t>dân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Pháp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0203" y="3819144"/>
            <a:ext cx="7632192" cy="728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396364" y="3931284"/>
            <a:ext cx="6579870" cy="370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Tahoma"/>
                <a:cs typeface="Tahoma"/>
              </a:rPr>
              <a:t>Tương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quan </a:t>
            </a:r>
            <a:r>
              <a:rPr dirty="0" sz="2400" spc="-5" b="1">
                <a:solidFill>
                  <a:srgbClr val="FFFFFF"/>
                </a:solidFill>
                <a:latin typeface="Tahoma"/>
                <a:cs typeface="Tahoma"/>
              </a:rPr>
              <a:t>lực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lượng, đặc điểm mỗi</a:t>
            </a:r>
            <a:r>
              <a:rPr dirty="0" sz="24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bên…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9555" y="4620767"/>
            <a:ext cx="7257288" cy="19110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2208" y="4564379"/>
            <a:ext cx="7595616" cy="21122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6800" y="4648237"/>
            <a:ext cx="7162800" cy="18158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66800" y="4648237"/>
            <a:ext cx="7162800" cy="1816100"/>
          </a:xfrm>
          <a:prstGeom prst="rect">
            <a:avLst/>
          </a:prstGeom>
          <a:ln w="9525">
            <a:solidFill>
              <a:srgbClr val="46AAC5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algn="just" marL="86360" marR="80010">
              <a:lnSpc>
                <a:spcPct val="100000"/>
              </a:lnSpc>
              <a:spcBef>
                <a:spcPts val="315"/>
              </a:spcBef>
            </a:pPr>
            <a:r>
              <a:rPr dirty="0" sz="2800" spc="-5" b="1">
                <a:solidFill>
                  <a:srgbClr val="6F2F9F"/>
                </a:solidFill>
                <a:latin typeface="Tahoma"/>
                <a:cs typeface="Tahoma"/>
              </a:rPr>
              <a:t>Bối cảnh lịch sử </a:t>
            </a:r>
            <a:r>
              <a:rPr dirty="0" sz="2800" spc="-10" b="1">
                <a:solidFill>
                  <a:srgbClr val="6F2F9F"/>
                </a:solidFill>
                <a:latin typeface="Tahoma"/>
                <a:cs typeface="Tahoma"/>
              </a:rPr>
              <a:t>nước </a:t>
            </a:r>
            <a:r>
              <a:rPr dirty="0" sz="2800" b="1">
                <a:solidFill>
                  <a:srgbClr val="6F2F9F"/>
                </a:solidFill>
                <a:latin typeface="Tahoma"/>
                <a:cs typeface="Tahoma"/>
              </a:rPr>
              <a:t>ta </a:t>
            </a:r>
            <a:r>
              <a:rPr dirty="0" sz="2800" spc="-5" b="1">
                <a:latin typeface="Tahoma"/>
                <a:cs typeface="Tahoma"/>
              </a:rPr>
              <a:t>thời </a:t>
            </a:r>
            <a:r>
              <a:rPr dirty="0" sz="2800" b="1">
                <a:latin typeface="Tahoma"/>
                <a:cs typeface="Tahoma"/>
              </a:rPr>
              <a:t>điểm </a:t>
            </a:r>
            <a:r>
              <a:rPr dirty="0" sz="2800" spc="-10" b="1">
                <a:latin typeface="Tahoma"/>
                <a:cs typeface="Tahoma"/>
              </a:rPr>
              <a:t>phát  </a:t>
            </a:r>
            <a:r>
              <a:rPr dirty="0" sz="2800" spc="-5" b="1">
                <a:latin typeface="Tahoma"/>
                <a:cs typeface="Tahoma"/>
              </a:rPr>
              <a:t>động </a:t>
            </a:r>
            <a:r>
              <a:rPr dirty="0" sz="2800" spc="-10" b="1">
                <a:latin typeface="Tahoma"/>
                <a:cs typeface="Tahoma"/>
              </a:rPr>
              <a:t>kháng </a:t>
            </a:r>
            <a:r>
              <a:rPr dirty="0" sz="2800" spc="-5" b="1">
                <a:latin typeface="Tahoma"/>
                <a:cs typeface="Tahoma"/>
              </a:rPr>
              <a:t>chiến toàn quốc </a:t>
            </a:r>
            <a:r>
              <a:rPr dirty="0" sz="2800" b="1">
                <a:latin typeface="Tahoma"/>
                <a:cs typeface="Tahoma"/>
              </a:rPr>
              <a:t>là </a:t>
            </a:r>
            <a:r>
              <a:rPr dirty="0" sz="2800" spc="-5" b="1">
                <a:latin typeface="Tahoma"/>
                <a:cs typeface="Tahoma"/>
              </a:rPr>
              <a:t>một  trong </a:t>
            </a:r>
            <a:r>
              <a:rPr dirty="0" sz="2800" spc="-10" b="1">
                <a:latin typeface="Tahoma"/>
                <a:cs typeface="Tahoma"/>
              </a:rPr>
              <a:t>những </a:t>
            </a:r>
            <a:r>
              <a:rPr dirty="0" sz="2800" spc="-5" b="1">
                <a:solidFill>
                  <a:srgbClr val="6F2F9F"/>
                </a:solidFill>
                <a:latin typeface="Tahoma"/>
                <a:cs typeface="Tahoma"/>
              </a:rPr>
              <a:t>cơ </a:t>
            </a:r>
            <a:r>
              <a:rPr dirty="0" sz="2800" b="1">
                <a:solidFill>
                  <a:srgbClr val="6F2F9F"/>
                </a:solidFill>
                <a:latin typeface="Tahoma"/>
                <a:cs typeface="Tahoma"/>
              </a:rPr>
              <a:t>sở </a:t>
            </a:r>
            <a:r>
              <a:rPr dirty="0" sz="2800" spc="-5" b="1">
                <a:solidFill>
                  <a:srgbClr val="6F2F9F"/>
                </a:solidFill>
                <a:latin typeface="Tahoma"/>
                <a:cs typeface="Tahoma"/>
              </a:rPr>
              <a:t>để Đảng ta xác </a:t>
            </a:r>
            <a:r>
              <a:rPr dirty="0" sz="2800" b="1">
                <a:solidFill>
                  <a:srgbClr val="6F2F9F"/>
                </a:solidFill>
                <a:latin typeface="Tahoma"/>
                <a:cs typeface="Tahoma"/>
              </a:rPr>
              <a:t>định  </a:t>
            </a:r>
            <a:r>
              <a:rPr dirty="0" sz="2800" spc="-5" b="1">
                <a:solidFill>
                  <a:srgbClr val="6F2F9F"/>
                </a:solidFill>
                <a:latin typeface="Tahoma"/>
                <a:cs typeface="Tahoma"/>
              </a:rPr>
              <a:t>đường lối cho cuộc </a:t>
            </a:r>
            <a:r>
              <a:rPr dirty="0" sz="2800" spc="-10" b="1">
                <a:solidFill>
                  <a:srgbClr val="6F2F9F"/>
                </a:solidFill>
                <a:latin typeface="Tahoma"/>
                <a:cs typeface="Tahoma"/>
              </a:rPr>
              <a:t>kháng</a:t>
            </a:r>
            <a:r>
              <a:rPr dirty="0" sz="2800" spc="30" b="1">
                <a:solidFill>
                  <a:srgbClr val="6F2F9F"/>
                </a:solidFill>
                <a:latin typeface="Tahoma"/>
                <a:cs typeface="Tahoma"/>
              </a:rPr>
              <a:t> </a:t>
            </a:r>
            <a:r>
              <a:rPr dirty="0" sz="2800" spc="-5" b="1">
                <a:solidFill>
                  <a:srgbClr val="6F2F9F"/>
                </a:solidFill>
                <a:latin typeface="Tahoma"/>
                <a:cs typeface="Tahoma"/>
              </a:rPr>
              <a:t>chiến</a:t>
            </a:r>
            <a:r>
              <a:rPr dirty="0" sz="2800" spc="-5" b="1">
                <a:latin typeface="Tahoma"/>
                <a:cs typeface="Tahoma"/>
              </a:rPr>
              <a:t>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1856" y="233172"/>
            <a:ext cx="8406384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5598" rIns="0" bIns="0" rtlCol="0" vert="horz">
            <a:spAutoFit/>
          </a:bodyPr>
          <a:lstStyle/>
          <a:p>
            <a:pPr marL="398780">
              <a:lnSpc>
                <a:spcPct val="100000"/>
              </a:lnSpc>
            </a:pPr>
            <a:r>
              <a:rPr dirty="0" sz="2800" spc="-5">
                <a:solidFill>
                  <a:srgbClr val="FFFF00"/>
                </a:solidFill>
              </a:rPr>
              <a:t>Quá trình hình thành đường lối </a:t>
            </a:r>
            <a:r>
              <a:rPr dirty="0" sz="2800" spc="-10">
                <a:solidFill>
                  <a:srgbClr val="FFFF00"/>
                </a:solidFill>
              </a:rPr>
              <a:t>kháng</a:t>
            </a:r>
            <a:r>
              <a:rPr dirty="0" sz="2800" spc="55">
                <a:solidFill>
                  <a:srgbClr val="FFFF00"/>
                </a:solidFill>
              </a:rPr>
              <a:t> </a:t>
            </a:r>
            <a:r>
              <a:rPr dirty="0" sz="2800" spc="-5">
                <a:solidFill>
                  <a:srgbClr val="FFFF00"/>
                </a:solidFill>
              </a:rPr>
              <a:t>chiến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184404" y="4872228"/>
            <a:ext cx="8698992" cy="908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4404" y="3622547"/>
            <a:ext cx="8698992" cy="1350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11832" y="3877817"/>
            <a:ext cx="5646420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Chỉ thị Công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việc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khẩn cấp bây giờ</a:t>
            </a:r>
            <a:r>
              <a:rPr dirty="0" sz="20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(5-11-1946)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4404" y="2372867"/>
            <a:ext cx="8698992" cy="1350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94257" y="2627884"/>
            <a:ext cx="6481445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Hội nghị quân sự toàn quốc lần thứ nhất</a:t>
            </a:r>
            <a:r>
              <a:rPr dirty="0" sz="20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(19-10-1946)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4404" y="1123188"/>
            <a:ext cx="8698992" cy="13502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60577" y="1378203"/>
            <a:ext cx="7544434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Chỉ thị kháng chiến kiến quốc; Chỉ đạo kháng chiến ở Nam</a:t>
            </a:r>
            <a:r>
              <a:rPr dirty="0" sz="20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6804" y="5862828"/>
            <a:ext cx="8447532" cy="842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18566" y="4996179"/>
            <a:ext cx="8031480" cy="151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240"/>
              </a:lnSpc>
            </a:pP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Toàn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dân kháng chiến (12-12-1946); Lời kêu gọi toàn quốc</a:t>
            </a:r>
            <a:r>
              <a:rPr dirty="0" sz="20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kháng</a:t>
            </a:r>
            <a:endParaRPr sz="2000">
              <a:latin typeface="Arial"/>
              <a:cs typeface="Arial"/>
            </a:endParaRPr>
          </a:p>
          <a:p>
            <a:pPr marL="485775">
              <a:lnSpc>
                <a:spcPts val="224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chiến (19-12-1946); Kháng chiến nhất định thắng lợi</a:t>
            </a:r>
            <a:r>
              <a:rPr dirty="0" sz="20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(1947)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50">
              <a:latin typeface="Times New Roman"/>
              <a:cs typeface="Times New Roman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solidFill>
                  <a:srgbClr val="FFFF00"/>
                </a:solidFill>
                <a:latin typeface="Tahoma"/>
                <a:cs typeface="Tahoma"/>
              </a:rPr>
              <a:t>Đường </a:t>
            </a:r>
            <a:r>
              <a:rPr dirty="0" sz="1800" b="1">
                <a:solidFill>
                  <a:srgbClr val="FFFF00"/>
                </a:solidFill>
                <a:latin typeface="Tahoma"/>
                <a:cs typeface="Tahoma"/>
              </a:rPr>
              <a:t>lối kháng chiến </a:t>
            </a:r>
            <a:r>
              <a:rPr dirty="0" sz="1800" b="1">
                <a:solidFill>
                  <a:srgbClr val="FFFFFF"/>
                </a:solidFill>
                <a:latin typeface="Tahoma"/>
                <a:cs typeface="Tahoma"/>
              </a:rPr>
              <a:t>của Đảng </a:t>
            </a:r>
            <a:r>
              <a:rPr dirty="0" sz="1800" spc="-5" b="1">
                <a:solidFill>
                  <a:srgbClr val="FFFFFF"/>
                </a:solidFill>
                <a:latin typeface="Tahoma"/>
                <a:cs typeface="Tahoma"/>
              </a:rPr>
              <a:t>được </a:t>
            </a:r>
            <a:r>
              <a:rPr dirty="0" sz="1800" b="1">
                <a:solidFill>
                  <a:srgbClr val="FFFFFF"/>
                </a:solidFill>
                <a:latin typeface="Tahoma"/>
                <a:cs typeface="Tahoma"/>
              </a:rPr>
              <a:t>hình thành </a:t>
            </a:r>
            <a:r>
              <a:rPr dirty="0" sz="1800" spc="-5" b="1">
                <a:solidFill>
                  <a:srgbClr val="FFFFFF"/>
                </a:solidFill>
                <a:latin typeface="Tahoma"/>
                <a:cs typeface="Tahoma"/>
              </a:rPr>
              <a:t>từng </a:t>
            </a:r>
            <a:r>
              <a:rPr dirty="0" sz="1800" b="1">
                <a:solidFill>
                  <a:srgbClr val="FFFFFF"/>
                </a:solidFill>
                <a:latin typeface="Tahoma"/>
                <a:cs typeface="Tahoma"/>
              </a:rPr>
              <a:t>bước qua</a:t>
            </a:r>
            <a:r>
              <a:rPr dirty="0" sz="1800" spc="-1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5" b="1">
                <a:solidFill>
                  <a:srgbClr val="FFFF00"/>
                </a:solidFill>
                <a:latin typeface="Tahoma"/>
                <a:cs typeface="Tahoma"/>
              </a:rPr>
              <a:t>thực  </a:t>
            </a:r>
            <a:r>
              <a:rPr dirty="0" sz="1800" b="1">
                <a:solidFill>
                  <a:srgbClr val="FFFF00"/>
                </a:solidFill>
                <a:latin typeface="Tahoma"/>
                <a:cs typeface="Tahoma"/>
              </a:rPr>
              <a:t>tiễn đối </a:t>
            </a:r>
            <a:r>
              <a:rPr dirty="0" sz="1800" spc="-5" b="1">
                <a:solidFill>
                  <a:srgbClr val="FFFF00"/>
                </a:solidFill>
                <a:latin typeface="Tahoma"/>
                <a:cs typeface="Tahoma"/>
              </a:rPr>
              <a:t>phó </a:t>
            </a:r>
            <a:r>
              <a:rPr dirty="0" sz="1800" b="1">
                <a:solidFill>
                  <a:srgbClr val="FFFF00"/>
                </a:solidFill>
                <a:latin typeface="Tahoma"/>
                <a:cs typeface="Tahoma"/>
              </a:rPr>
              <a:t>với âm mưu, thủ đoạn xâm </a:t>
            </a:r>
            <a:r>
              <a:rPr dirty="0" sz="1800" spc="-5" b="1">
                <a:solidFill>
                  <a:srgbClr val="FFFF00"/>
                </a:solidFill>
                <a:latin typeface="Tahoma"/>
                <a:cs typeface="Tahoma"/>
              </a:rPr>
              <a:t>lược </a:t>
            </a:r>
            <a:r>
              <a:rPr dirty="0" sz="1800" b="1">
                <a:solidFill>
                  <a:srgbClr val="FFFFFF"/>
                </a:solidFill>
                <a:latin typeface="Tahoma"/>
                <a:cs typeface="Tahoma"/>
              </a:rPr>
              <a:t>của </a:t>
            </a:r>
            <a:r>
              <a:rPr dirty="0" sz="1800" spc="-5" b="1">
                <a:solidFill>
                  <a:srgbClr val="FFFFFF"/>
                </a:solidFill>
                <a:latin typeface="Tahoma"/>
                <a:cs typeface="Tahoma"/>
              </a:rPr>
              <a:t>thực </a:t>
            </a:r>
            <a:r>
              <a:rPr dirty="0" sz="1800" b="1">
                <a:solidFill>
                  <a:srgbClr val="FFFFFF"/>
                </a:solidFill>
                <a:latin typeface="Tahoma"/>
                <a:cs typeface="Tahoma"/>
              </a:rPr>
              <a:t>dân</a:t>
            </a:r>
            <a:r>
              <a:rPr dirty="0" sz="1800" spc="-1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ahoma"/>
                <a:cs typeface="Tahoma"/>
              </a:rPr>
              <a:t>Pháp.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7838" rIns="0" bIns="0" rtlCol="0" vert="horz">
            <a:spAutoFit/>
          </a:bodyPr>
          <a:lstStyle/>
          <a:p>
            <a:pPr marL="1600200">
              <a:lnSpc>
                <a:spcPct val="100000"/>
              </a:lnSpc>
            </a:pPr>
            <a:r>
              <a:rPr dirty="0" sz="2800" spc="-5">
                <a:solidFill>
                  <a:srgbClr val="FFFF00"/>
                </a:solidFill>
              </a:rPr>
              <a:t>Nội dung đường lối </a:t>
            </a:r>
            <a:r>
              <a:rPr dirty="0" sz="2800" spc="-10">
                <a:solidFill>
                  <a:srgbClr val="FFFF00"/>
                </a:solidFill>
              </a:rPr>
              <a:t>kháng</a:t>
            </a:r>
            <a:r>
              <a:rPr dirty="0" sz="2800" spc="30">
                <a:solidFill>
                  <a:srgbClr val="FFFF00"/>
                </a:solidFill>
              </a:rPr>
              <a:t> </a:t>
            </a:r>
            <a:r>
              <a:rPr dirty="0" sz="2800" spc="-5">
                <a:solidFill>
                  <a:srgbClr val="FFFF00"/>
                </a:solidFill>
              </a:rPr>
              <a:t>chiến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00585" y="1191767"/>
            <a:ext cx="8990076" cy="5513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-1588" y="6413500"/>
            <a:ext cx="4205288" cy="44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32426" y="6337300"/>
            <a:ext cx="4211574" cy="52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000" y="800100"/>
            <a:ext cx="4572000" cy="444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812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793750"/>
            <a:ext cx="4572000" cy="444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555" y="48767"/>
            <a:ext cx="7943088" cy="6583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11580" y="15240"/>
            <a:ext cx="6894576" cy="8321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5800" y="76263"/>
            <a:ext cx="7848600" cy="563880"/>
          </a:xfrm>
          <a:prstGeom prst="rect"/>
          <a:solidFill>
            <a:srgbClr val="006FC0"/>
          </a:solidFill>
          <a:ln w="9525">
            <a:solidFill>
              <a:srgbClr val="C9B836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777875">
              <a:lnSpc>
                <a:spcPct val="100000"/>
              </a:lnSpc>
              <a:spcBef>
                <a:spcPts val="425"/>
              </a:spcBef>
            </a:pPr>
            <a:r>
              <a:rPr dirty="0" sz="2800" spc="-5">
                <a:solidFill>
                  <a:srgbClr val="FFFF00"/>
                </a:solidFill>
                <a:latin typeface="Arial"/>
                <a:cs typeface="Arial"/>
              </a:rPr>
              <a:t>Phương châm </a:t>
            </a:r>
            <a:r>
              <a:rPr dirty="0" sz="2800">
                <a:solidFill>
                  <a:srgbClr val="FFFF00"/>
                </a:solidFill>
                <a:latin typeface="Arial"/>
                <a:cs typeface="Arial"/>
              </a:rPr>
              <a:t>tiến </a:t>
            </a:r>
            <a:r>
              <a:rPr dirty="0" sz="2800" spc="-5">
                <a:solidFill>
                  <a:srgbClr val="FFFF00"/>
                </a:solidFill>
                <a:latin typeface="Arial"/>
                <a:cs typeface="Arial"/>
              </a:rPr>
              <a:t>hành kháng</a:t>
            </a:r>
            <a:r>
              <a:rPr dirty="0" sz="2800" spc="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FFFF00"/>
                </a:solidFill>
                <a:latin typeface="Arial"/>
                <a:cs typeface="Arial"/>
              </a:rPr>
              <a:t>chiến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88464" y="4017264"/>
            <a:ext cx="2130552" cy="19933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6564" y="4055364"/>
            <a:ext cx="2130552" cy="19933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86000" y="4114800"/>
            <a:ext cx="2089150" cy="1951355"/>
          </a:xfrm>
          <a:custGeom>
            <a:avLst/>
            <a:gdLst/>
            <a:ahLst/>
            <a:cxnLst/>
            <a:rect l="l" t="t" r="r" b="b"/>
            <a:pathLst>
              <a:path w="2089150" h="1951354">
                <a:moveTo>
                  <a:pt x="1044575" y="0"/>
                </a:moveTo>
                <a:lnTo>
                  <a:pt x="995397" y="1061"/>
                </a:lnTo>
                <a:lnTo>
                  <a:pt x="946805" y="4215"/>
                </a:lnTo>
                <a:lnTo>
                  <a:pt x="898849" y="9415"/>
                </a:lnTo>
                <a:lnTo>
                  <a:pt x="851579" y="16613"/>
                </a:lnTo>
                <a:lnTo>
                  <a:pt x="805045" y="25763"/>
                </a:lnTo>
                <a:lnTo>
                  <a:pt x="759297" y="36819"/>
                </a:lnTo>
                <a:lnTo>
                  <a:pt x="714386" y="49732"/>
                </a:lnTo>
                <a:lnTo>
                  <a:pt x="670361" y="64456"/>
                </a:lnTo>
                <a:lnTo>
                  <a:pt x="627273" y="80945"/>
                </a:lnTo>
                <a:lnTo>
                  <a:pt x="585171" y="99151"/>
                </a:lnTo>
                <a:lnTo>
                  <a:pt x="544107" y="119028"/>
                </a:lnTo>
                <a:lnTo>
                  <a:pt x="504130" y="140529"/>
                </a:lnTo>
                <a:lnTo>
                  <a:pt x="465290" y="163607"/>
                </a:lnTo>
                <a:lnTo>
                  <a:pt x="427637" y="188216"/>
                </a:lnTo>
                <a:lnTo>
                  <a:pt x="391222" y="214307"/>
                </a:lnTo>
                <a:lnTo>
                  <a:pt x="356094" y="241835"/>
                </a:lnTo>
                <a:lnTo>
                  <a:pt x="322304" y="270753"/>
                </a:lnTo>
                <a:lnTo>
                  <a:pt x="289902" y="301013"/>
                </a:lnTo>
                <a:lnTo>
                  <a:pt x="258938" y="332569"/>
                </a:lnTo>
                <a:lnTo>
                  <a:pt x="229463" y="365374"/>
                </a:lnTo>
                <a:lnTo>
                  <a:pt x="201525" y="399382"/>
                </a:lnTo>
                <a:lnTo>
                  <a:pt x="175176" y="434545"/>
                </a:lnTo>
                <a:lnTo>
                  <a:pt x="150466" y="470816"/>
                </a:lnTo>
                <a:lnTo>
                  <a:pt x="127444" y="508150"/>
                </a:lnTo>
                <a:lnTo>
                  <a:pt x="106161" y="546498"/>
                </a:lnTo>
                <a:lnTo>
                  <a:pt x="86667" y="585814"/>
                </a:lnTo>
                <a:lnTo>
                  <a:pt x="69013" y="626051"/>
                </a:lnTo>
                <a:lnTo>
                  <a:pt x="53247" y="667162"/>
                </a:lnTo>
                <a:lnTo>
                  <a:pt x="39421" y="709101"/>
                </a:lnTo>
                <a:lnTo>
                  <a:pt x="27584" y="751820"/>
                </a:lnTo>
                <a:lnTo>
                  <a:pt x="17788" y="795273"/>
                </a:lnTo>
                <a:lnTo>
                  <a:pt x="10080" y="839413"/>
                </a:lnTo>
                <a:lnTo>
                  <a:pt x="4513" y="884194"/>
                </a:lnTo>
                <a:lnTo>
                  <a:pt x="1136" y="929567"/>
                </a:lnTo>
                <a:lnTo>
                  <a:pt x="0" y="975487"/>
                </a:lnTo>
                <a:lnTo>
                  <a:pt x="1136" y="1021411"/>
                </a:lnTo>
                <a:lnTo>
                  <a:pt x="4513" y="1066790"/>
                </a:lnTo>
                <a:lnTo>
                  <a:pt x="10080" y="1111575"/>
                </a:lnTo>
                <a:lnTo>
                  <a:pt x="17788" y="1155719"/>
                </a:lnTo>
                <a:lnTo>
                  <a:pt x="27584" y="1199176"/>
                </a:lnTo>
                <a:lnTo>
                  <a:pt x="39421" y="1241900"/>
                </a:lnTo>
                <a:lnTo>
                  <a:pt x="53247" y="1283842"/>
                </a:lnTo>
                <a:lnTo>
                  <a:pt x="69013" y="1324957"/>
                </a:lnTo>
                <a:lnTo>
                  <a:pt x="86667" y="1365197"/>
                </a:lnTo>
                <a:lnTo>
                  <a:pt x="106161" y="1404516"/>
                </a:lnTo>
                <a:lnTo>
                  <a:pt x="127444" y="1442866"/>
                </a:lnTo>
                <a:lnTo>
                  <a:pt x="150466" y="1480202"/>
                </a:lnTo>
                <a:lnTo>
                  <a:pt x="175176" y="1516476"/>
                </a:lnTo>
                <a:lnTo>
                  <a:pt x="201525" y="1551641"/>
                </a:lnTo>
                <a:lnTo>
                  <a:pt x="229463" y="1585650"/>
                </a:lnTo>
                <a:lnTo>
                  <a:pt x="258938" y="1618457"/>
                </a:lnTo>
                <a:lnTo>
                  <a:pt x="289902" y="1650015"/>
                </a:lnTo>
                <a:lnTo>
                  <a:pt x="322304" y="1680277"/>
                </a:lnTo>
                <a:lnTo>
                  <a:pt x="356094" y="1709195"/>
                </a:lnTo>
                <a:lnTo>
                  <a:pt x="391222" y="1736725"/>
                </a:lnTo>
                <a:lnTo>
                  <a:pt x="427637" y="1762817"/>
                </a:lnTo>
                <a:lnTo>
                  <a:pt x="465290" y="1787426"/>
                </a:lnTo>
                <a:lnTo>
                  <a:pt x="504130" y="1810505"/>
                </a:lnTo>
                <a:lnTo>
                  <a:pt x="544107" y="1832006"/>
                </a:lnTo>
                <a:lnTo>
                  <a:pt x="585171" y="1851884"/>
                </a:lnTo>
                <a:lnTo>
                  <a:pt x="627273" y="1870090"/>
                </a:lnTo>
                <a:lnTo>
                  <a:pt x="670361" y="1886580"/>
                </a:lnTo>
                <a:lnTo>
                  <a:pt x="714386" y="1901304"/>
                </a:lnTo>
                <a:lnTo>
                  <a:pt x="759297" y="1914218"/>
                </a:lnTo>
                <a:lnTo>
                  <a:pt x="805045" y="1925273"/>
                </a:lnTo>
                <a:lnTo>
                  <a:pt x="851579" y="1934423"/>
                </a:lnTo>
                <a:lnTo>
                  <a:pt x="898849" y="1941621"/>
                </a:lnTo>
                <a:lnTo>
                  <a:pt x="946805" y="1946821"/>
                </a:lnTo>
                <a:lnTo>
                  <a:pt x="995397" y="1949975"/>
                </a:lnTo>
                <a:lnTo>
                  <a:pt x="1044575" y="1951037"/>
                </a:lnTo>
                <a:lnTo>
                  <a:pt x="1093752" y="1949975"/>
                </a:lnTo>
                <a:lnTo>
                  <a:pt x="1142344" y="1946821"/>
                </a:lnTo>
                <a:lnTo>
                  <a:pt x="1190300" y="1941621"/>
                </a:lnTo>
                <a:lnTo>
                  <a:pt x="1237570" y="1934423"/>
                </a:lnTo>
                <a:lnTo>
                  <a:pt x="1284104" y="1925273"/>
                </a:lnTo>
                <a:lnTo>
                  <a:pt x="1329852" y="1914218"/>
                </a:lnTo>
                <a:lnTo>
                  <a:pt x="1374763" y="1901304"/>
                </a:lnTo>
                <a:lnTo>
                  <a:pt x="1418788" y="1886580"/>
                </a:lnTo>
                <a:lnTo>
                  <a:pt x="1461876" y="1870090"/>
                </a:lnTo>
                <a:lnTo>
                  <a:pt x="1503978" y="1851884"/>
                </a:lnTo>
                <a:lnTo>
                  <a:pt x="1545042" y="1832006"/>
                </a:lnTo>
                <a:lnTo>
                  <a:pt x="1585019" y="1810505"/>
                </a:lnTo>
                <a:lnTo>
                  <a:pt x="1623859" y="1787426"/>
                </a:lnTo>
                <a:lnTo>
                  <a:pt x="1661512" y="1762817"/>
                </a:lnTo>
                <a:lnTo>
                  <a:pt x="1697927" y="1736724"/>
                </a:lnTo>
                <a:lnTo>
                  <a:pt x="1733055" y="1709195"/>
                </a:lnTo>
                <a:lnTo>
                  <a:pt x="1766845" y="1680277"/>
                </a:lnTo>
                <a:lnTo>
                  <a:pt x="1799247" y="1650015"/>
                </a:lnTo>
                <a:lnTo>
                  <a:pt x="1830211" y="1618457"/>
                </a:lnTo>
                <a:lnTo>
                  <a:pt x="1859686" y="1585650"/>
                </a:lnTo>
                <a:lnTo>
                  <a:pt x="1887624" y="1551641"/>
                </a:lnTo>
                <a:lnTo>
                  <a:pt x="1913973" y="1516476"/>
                </a:lnTo>
                <a:lnTo>
                  <a:pt x="1938683" y="1480202"/>
                </a:lnTo>
                <a:lnTo>
                  <a:pt x="1961705" y="1442866"/>
                </a:lnTo>
                <a:lnTo>
                  <a:pt x="1982988" y="1404516"/>
                </a:lnTo>
                <a:lnTo>
                  <a:pt x="2002482" y="1365197"/>
                </a:lnTo>
                <a:lnTo>
                  <a:pt x="2020136" y="1324957"/>
                </a:lnTo>
                <a:lnTo>
                  <a:pt x="2035902" y="1283842"/>
                </a:lnTo>
                <a:lnTo>
                  <a:pt x="2049728" y="1241900"/>
                </a:lnTo>
                <a:lnTo>
                  <a:pt x="2061565" y="1199176"/>
                </a:lnTo>
                <a:lnTo>
                  <a:pt x="2071361" y="1155719"/>
                </a:lnTo>
                <a:lnTo>
                  <a:pt x="2079069" y="1111575"/>
                </a:lnTo>
                <a:lnTo>
                  <a:pt x="2084636" y="1066790"/>
                </a:lnTo>
                <a:lnTo>
                  <a:pt x="2088013" y="1021411"/>
                </a:lnTo>
                <a:lnTo>
                  <a:pt x="2089150" y="975487"/>
                </a:lnTo>
                <a:lnTo>
                  <a:pt x="2088013" y="929567"/>
                </a:lnTo>
                <a:lnTo>
                  <a:pt x="2084636" y="884194"/>
                </a:lnTo>
                <a:lnTo>
                  <a:pt x="2079069" y="839413"/>
                </a:lnTo>
                <a:lnTo>
                  <a:pt x="2071361" y="795273"/>
                </a:lnTo>
                <a:lnTo>
                  <a:pt x="2061565" y="751820"/>
                </a:lnTo>
                <a:lnTo>
                  <a:pt x="2049728" y="709101"/>
                </a:lnTo>
                <a:lnTo>
                  <a:pt x="2035902" y="667162"/>
                </a:lnTo>
                <a:lnTo>
                  <a:pt x="2020136" y="626051"/>
                </a:lnTo>
                <a:lnTo>
                  <a:pt x="2002482" y="585814"/>
                </a:lnTo>
                <a:lnTo>
                  <a:pt x="1982988" y="546498"/>
                </a:lnTo>
                <a:lnTo>
                  <a:pt x="1961705" y="508150"/>
                </a:lnTo>
                <a:lnTo>
                  <a:pt x="1938683" y="470816"/>
                </a:lnTo>
                <a:lnTo>
                  <a:pt x="1913973" y="434545"/>
                </a:lnTo>
                <a:lnTo>
                  <a:pt x="1887624" y="399382"/>
                </a:lnTo>
                <a:lnTo>
                  <a:pt x="1859686" y="365374"/>
                </a:lnTo>
                <a:lnTo>
                  <a:pt x="1830211" y="332569"/>
                </a:lnTo>
                <a:lnTo>
                  <a:pt x="1799247" y="301013"/>
                </a:lnTo>
                <a:lnTo>
                  <a:pt x="1766845" y="270753"/>
                </a:lnTo>
                <a:lnTo>
                  <a:pt x="1733055" y="241835"/>
                </a:lnTo>
                <a:lnTo>
                  <a:pt x="1697927" y="214307"/>
                </a:lnTo>
                <a:lnTo>
                  <a:pt x="1661512" y="188216"/>
                </a:lnTo>
                <a:lnTo>
                  <a:pt x="1623859" y="163607"/>
                </a:lnTo>
                <a:lnTo>
                  <a:pt x="1585019" y="140529"/>
                </a:lnTo>
                <a:lnTo>
                  <a:pt x="1545042" y="119028"/>
                </a:lnTo>
                <a:lnTo>
                  <a:pt x="1503978" y="99151"/>
                </a:lnTo>
                <a:lnTo>
                  <a:pt x="1461876" y="80945"/>
                </a:lnTo>
                <a:lnTo>
                  <a:pt x="1418788" y="64456"/>
                </a:lnTo>
                <a:lnTo>
                  <a:pt x="1374763" y="49732"/>
                </a:lnTo>
                <a:lnTo>
                  <a:pt x="1329852" y="36819"/>
                </a:lnTo>
                <a:lnTo>
                  <a:pt x="1284104" y="25763"/>
                </a:lnTo>
                <a:lnTo>
                  <a:pt x="1237570" y="16613"/>
                </a:lnTo>
                <a:lnTo>
                  <a:pt x="1190300" y="9415"/>
                </a:lnTo>
                <a:lnTo>
                  <a:pt x="1142344" y="4215"/>
                </a:lnTo>
                <a:lnTo>
                  <a:pt x="1093752" y="1061"/>
                </a:lnTo>
                <a:lnTo>
                  <a:pt x="1044575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86000" y="4114800"/>
            <a:ext cx="2089150" cy="1951355"/>
          </a:xfrm>
          <a:custGeom>
            <a:avLst/>
            <a:gdLst/>
            <a:ahLst/>
            <a:cxnLst/>
            <a:rect l="l" t="t" r="r" b="b"/>
            <a:pathLst>
              <a:path w="2089150" h="1951354">
                <a:moveTo>
                  <a:pt x="0" y="975487"/>
                </a:moveTo>
                <a:lnTo>
                  <a:pt x="1136" y="929567"/>
                </a:lnTo>
                <a:lnTo>
                  <a:pt x="4513" y="884194"/>
                </a:lnTo>
                <a:lnTo>
                  <a:pt x="10080" y="839413"/>
                </a:lnTo>
                <a:lnTo>
                  <a:pt x="17788" y="795273"/>
                </a:lnTo>
                <a:lnTo>
                  <a:pt x="27584" y="751820"/>
                </a:lnTo>
                <a:lnTo>
                  <a:pt x="39421" y="709101"/>
                </a:lnTo>
                <a:lnTo>
                  <a:pt x="53247" y="667162"/>
                </a:lnTo>
                <a:lnTo>
                  <a:pt x="69013" y="626051"/>
                </a:lnTo>
                <a:lnTo>
                  <a:pt x="86667" y="585814"/>
                </a:lnTo>
                <a:lnTo>
                  <a:pt x="106161" y="546498"/>
                </a:lnTo>
                <a:lnTo>
                  <a:pt x="127444" y="508150"/>
                </a:lnTo>
                <a:lnTo>
                  <a:pt x="150466" y="470816"/>
                </a:lnTo>
                <a:lnTo>
                  <a:pt x="175176" y="434545"/>
                </a:lnTo>
                <a:lnTo>
                  <a:pt x="201525" y="399382"/>
                </a:lnTo>
                <a:lnTo>
                  <a:pt x="229463" y="365374"/>
                </a:lnTo>
                <a:lnTo>
                  <a:pt x="258938" y="332569"/>
                </a:lnTo>
                <a:lnTo>
                  <a:pt x="289902" y="301013"/>
                </a:lnTo>
                <a:lnTo>
                  <a:pt x="322304" y="270753"/>
                </a:lnTo>
                <a:lnTo>
                  <a:pt x="356094" y="241835"/>
                </a:lnTo>
                <a:lnTo>
                  <a:pt x="391222" y="214307"/>
                </a:lnTo>
                <a:lnTo>
                  <a:pt x="427637" y="188216"/>
                </a:lnTo>
                <a:lnTo>
                  <a:pt x="465290" y="163607"/>
                </a:lnTo>
                <a:lnTo>
                  <a:pt x="504130" y="140529"/>
                </a:lnTo>
                <a:lnTo>
                  <a:pt x="544107" y="119028"/>
                </a:lnTo>
                <a:lnTo>
                  <a:pt x="585171" y="99151"/>
                </a:lnTo>
                <a:lnTo>
                  <a:pt x="627273" y="80945"/>
                </a:lnTo>
                <a:lnTo>
                  <a:pt x="670361" y="64456"/>
                </a:lnTo>
                <a:lnTo>
                  <a:pt x="714386" y="49732"/>
                </a:lnTo>
                <a:lnTo>
                  <a:pt x="759297" y="36819"/>
                </a:lnTo>
                <a:lnTo>
                  <a:pt x="805045" y="25763"/>
                </a:lnTo>
                <a:lnTo>
                  <a:pt x="851579" y="16613"/>
                </a:lnTo>
                <a:lnTo>
                  <a:pt x="898849" y="9415"/>
                </a:lnTo>
                <a:lnTo>
                  <a:pt x="946805" y="4215"/>
                </a:lnTo>
                <a:lnTo>
                  <a:pt x="995397" y="1061"/>
                </a:lnTo>
                <a:lnTo>
                  <a:pt x="1044575" y="0"/>
                </a:lnTo>
                <a:lnTo>
                  <a:pt x="1093752" y="1061"/>
                </a:lnTo>
                <a:lnTo>
                  <a:pt x="1142344" y="4215"/>
                </a:lnTo>
                <a:lnTo>
                  <a:pt x="1190300" y="9415"/>
                </a:lnTo>
                <a:lnTo>
                  <a:pt x="1237570" y="16613"/>
                </a:lnTo>
                <a:lnTo>
                  <a:pt x="1284104" y="25763"/>
                </a:lnTo>
                <a:lnTo>
                  <a:pt x="1329852" y="36819"/>
                </a:lnTo>
                <a:lnTo>
                  <a:pt x="1374763" y="49732"/>
                </a:lnTo>
                <a:lnTo>
                  <a:pt x="1418788" y="64456"/>
                </a:lnTo>
                <a:lnTo>
                  <a:pt x="1461876" y="80945"/>
                </a:lnTo>
                <a:lnTo>
                  <a:pt x="1503978" y="99151"/>
                </a:lnTo>
                <a:lnTo>
                  <a:pt x="1545042" y="119028"/>
                </a:lnTo>
                <a:lnTo>
                  <a:pt x="1585019" y="140529"/>
                </a:lnTo>
                <a:lnTo>
                  <a:pt x="1623859" y="163607"/>
                </a:lnTo>
                <a:lnTo>
                  <a:pt x="1661512" y="188216"/>
                </a:lnTo>
                <a:lnTo>
                  <a:pt x="1697927" y="214307"/>
                </a:lnTo>
                <a:lnTo>
                  <a:pt x="1733055" y="241835"/>
                </a:lnTo>
                <a:lnTo>
                  <a:pt x="1766845" y="270753"/>
                </a:lnTo>
                <a:lnTo>
                  <a:pt x="1799247" y="301013"/>
                </a:lnTo>
                <a:lnTo>
                  <a:pt x="1830211" y="332569"/>
                </a:lnTo>
                <a:lnTo>
                  <a:pt x="1859686" y="365374"/>
                </a:lnTo>
                <a:lnTo>
                  <a:pt x="1887624" y="399382"/>
                </a:lnTo>
                <a:lnTo>
                  <a:pt x="1913973" y="434545"/>
                </a:lnTo>
                <a:lnTo>
                  <a:pt x="1938683" y="470816"/>
                </a:lnTo>
                <a:lnTo>
                  <a:pt x="1961705" y="508150"/>
                </a:lnTo>
                <a:lnTo>
                  <a:pt x="1982988" y="546498"/>
                </a:lnTo>
                <a:lnTo>
                  <a:pt x="2002482" y="585814"/>
                </a:lnTo>
                <a:lnTo>
                  <a:pt x="2020136" y="626051"/>
                </a:lnTo>
                <a:lnTo>
                  <a:pt x="2035902" y="667162"/>
                </a:lnTo>
                <a:lnTo>
                  <a:pt x="2049728" y="709101"/>
                </a:lnTo>
                <a:lnTo>
                  <a:pt x="2061565" y="751820"/>
                </a:lnTo>
                <a:lnTo>
                  <a:pt x="2071361" y="795273"/>
                </a:lnTo>
                <a:lnTo>
                  <a:pt x="2079069" y="839413"/>
                </a:lnTo>
                <a:lnTo>
                  <a:pt x="2084636" y="884194"/>
                </a:lnTo>
                <a:lnTo>
                  <a:pt x="2088013" y="929567"/>
                </a:lnTo>
                <a:lnTo>
                  <a:pt x="2089150" y="975487"/>
                </a:lnTo>
                <a:lnTo>
                  <a:pt x="2088013" y="1021411"/>
                </a:lnTo>
                <a:lnTo>
                  <a:pt x="2084636" y="1066790"/>
                </a:lnTo>
                <a:lnTo>
                  <a:pt x="2079069" y="1111575"/>
                </a:lnTo>
                <a:lnTo>
                  <a:pt x="2071361" y="1155719"/>
                </a:lnTo>
                <a:lnTo>
                  <a:pt x="2061565" y="1199176"/>
                </a:lnTo>
                <a:lnTo>
                  <a:pt x="2049728" y="1241900"/>
                </a:lnTo>
                <a:lnTo>
                  <a:pt x="2035902" y="1283842"/>
                </a:lnTo>
                <a:lnTo>
                  <a:pt x="2020136" y="1324957"/>
                </a:lnTo>
                <a:lnTo>
                  <a:pt x="2002482" y="1365197"/>
                </a:lnTo>
                <a:lnTo>
                  <a:pt x="1982988" y="1404516"/>
                </a:lnTo>
                <a:lnTo>
                  <a:pt x="1961705" y="1442866"/>
                </a:lnTo>
                <a:lnTo>
                  <a:pt x="1938683" y="1480202"/>
                </a:lnTo>
                <a:lnTo>
                  <a:pt x="1913973" y="1516476"/>
                </a:lnTo>
                <a:lnTo>
                  <a:pt x="1887624" y="1551641"/>
                </a:lnTo>
                <a:lnTo>
                  <a:pt x="1859686" y="1585650"/>
                </a:lnTo>
                <a:lnTo>
                  <a:pt x="1830211" y="1618457"/>
                </a:lnTo>
                <a:lnTo>
                  <a:pt x="1799247" y="1650015"/>
                </a:lnTo>
                <a:lnTo>
                  <a:pt x="1766845" y="1680277"/>
                </a:lnTo>
                <a:lnTo>
                  <a:pt x="1733055" y="1709195"/>
                </a:lnTo>
                <a:lnTo>
                  <a:pt x="1697927" y="1736724"/>
                </a:lnTo>
                <a:lnTo>
                  <a:pt x="1661512" y="1762817"/>
                </a:lnTo>
                <a:lnTo>
                  <a:pt x="1623859" y="1787426"/>
                </a:lnTo>
                <a:lnTo>
                  <a:pt x="1585019" y="1810505"/>
                </a:lnTo>
                <a:lnTo>
                  <a:pt x="1545042" y="1832006"/>
                </a:lnTo>
                <a:lnTo>
                  <a:pt x="1503978" y="1851884"/>
                </a:lnTo>
                <a:lnTo>
                  <a:pt x="1461876" y="1870090"/>
                </a:lnTo>
                <a:lnTo>
                  <a:pt x="1418788" y="1886580"/>
                </a:lnTo>
                <a:lnTo>
                  <a:pt x="1374763" y="1901304"/>
                </a:lnTo>
                <a:lnTo>
                  <a:pt x="1329852" y="1914218"/>
                </a:lnTo>
                <a:lnTo>
                  <a:pt x="1284104" y="1925273"/>
                </a:lnTo>
                <a:lnTo>
                  <a:pt x="1237570" y="1934423"/>
                </a:lnTo>
                <a:lnTo>
                  <a:pt x="1190300" y="1941621"/>
                </a:lnTo>
                <a:lnTo>
                  <a:pt x="1142344" y="1946821"/>
                </a:lnTo>
                <a:lnTo>
                  <a:pt x="1093752" y="1949975"/>
                </a:lnTo>
                <a:lnTo>
                  <a:pt x="1044575" y="1951037"/>
                </a:lnTo>
                <a:lnTo>
                  <a:pt x="995397" y="1949975"/>
                </a:lnTo>
                <a:lnTo>
                  <a:pt x="946805" y="1946821"/>
                </a:lnTo>
                <a:lnTo>
                  <a:pt x="898849" y="1941621"/>
                </a:lnTo>
                <a:lnTo>
                  <a:pt x="851579" y="1934423"/>
                </a:lnTo>
                <a:lnTo>
                  <a:pt x="805045" y="1925273"/>
                </a:lnTo>
                <a:lnTo>
                  <a:pt x="759297" y="1914218"/>
                </a:lnTo>
                <a:lnTo>
                  <a:pt x="714386" y="1901304"/>
                </a:lnTo>
                <a:lnTo>
                  <a:pt x="670361" y="1886580"/>
                </a:lnTo>
                <a:lnTo>
                  <a:pt x="627273" y="1870090"/>
                </a:lnTo>
                <a:lnTo>
                  <a:pt x="585171" y="1851884"/>
                </a:lnTo>
                <a:lnTo>
                  <a:pt x="544107" y="1832006"/>
                </a:lnTo>
                <a:lnTo>
                  <a:pt x="504130" y="1810505"/>
                </a:lnTo>
                <a:lnTo>
                  <a:pt x="465290" y="1787426"/>
                </a:lnTo>
                <a:lnTo>
                  <a:pt x="427637" y="1762817"/>
                </a:lnTo>
                <a:lnTo>
                  <a:pt x="391222" y="1736725"/>
                </a:lnTo>
                <a:lnTo>
                  <a:pt x="356094" y="1709195"/>
                </a:lnTo>
                <a:lnTo>
                  <a:pt x="322304" y="1680277"/>
                </a:lnTo>
                <a:lnTo>
                  <a:pt x="289902" y="1650015"/>
                </a:lnTo>
                <a:lnTo>
                  <a:pt x="258938" y="1618457"/>
                </a:lnTo>
                <a:lnTo>
                  <a:pt x="229463" y="1585650"/>
                </a:lnTo>
                <a:lnTo>
                  <a:pt x="201525" y="1551641"/>
                </a:lnTo>
                <a:lnTo>
                  <a:pt x="175176" y="1516476"/>
                </a:lnTo>
                <a:lnTo>
                  <a:pt x="150466" y="1480202"/>
                </a:lnTo>
                <a:lnTo>
                  <a:pt x="127444" y="1442866"/>
                </a:lnTo>
                <a:lnTo>
                  <a:pt x="106161" y="1404516"/>
                </a:lnTo>
                <a:lnTo>
                  <a:pt x="86667" y="1365197"/>
                </a:lnTo>
                <a:lnTo>
                  <a:pt x="69013" y="1324957"/>
                </a:lnTo>
                <a:lnTo>
                  <a:pt x="53247" y="1283842"/>
                </a:lnTo>
                <a:lnTo>
                  <a:pt x="39421" y="1241900"/>
                </a:lnTo>
                <a:lnTo>
                  <a:pt x="27584" y="1199176"/>
                </a:lnTo>
                <a:lnTo>
                  <a:pt x="17788" y="1155719"/>
                </a:lnTo>
                <a:lnTo>
                  <a:pt x="10080" y="1111575"/>
                </a:lnTo>
                <a:lnTo>
                  <a:pt x="4513" y="1066790"/>
                </a:lnTo>
                <a:lnTo>
                  <a:pt x="1136" y="1021411"/>
                </a:lnTo>
                <a:lnTo>
                  <a:pt x="0" y="975487"/>
                </a:lnTo>
                <a:close/>
              </a:path>
            </a:pathLst>
          </a:custGeom>
          <a:ln w="381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854198" y="4898390"/>
            <a:ext cx="95186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LÂU</a:t>
            </a:r>
            <a:r>
              <a:rPr dirty="0" sz="1800" spc="-8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DÀI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6863" y="3026664"/>
            <a:ext cx="2129028" cy="19933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4963" y="3064764"/>
            <a:ext cx="2129028" cy="19933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4400" y="3124200"/>
            <a:ext cx="2087880" cy="1951355"/>
          </a:xfrm>
          <a:custGeom>
            <a:avLst/>
            <a:gdLst/>
            <a:ahLst/>
            <a:cxnLst/>
            <a:rect l="l" t="t" r="r" b="b"/>
            <a:pathLst>
              <a:path w="2087880" h="1951354">
                <a:moveTo>
                  <a:pt x="1043813" y="0"/>
                </a:moveTo>
                <a:lnTo>
                  <a:pt x="994678" y="1061"/>
                </a:lnTo>
                <a:lnTo>
                  <a:pt x="946128" y="4215"/>
                </a:lnTo>
                <a:lnTo>
                  <a:pt x="898212" y="9415"/>
                </a:lnTo>
                <a:lnTo>
                  <a:pt x="850981" y="16613"/>
                </a:lnTo>
                <a:lnTo>
                  <a:pt x="804485" y="25763"/>
                </a:lnTo>
                <a:lnTo>
                  <a:pt x="758774" y="36819"/>
                </a:lnTo>
                <a:lnTo>
                  <a:pt x="713898" y="49732"/>
                </a:lnTo>
                <a:lnTo>
                  <a:pt x="669907" y="64456"/>
                </a:lnTo>
                <a:lnTo>
                  <a:pt x="626852" y="80945"/>
                </a:lnTo>
                <a:lnTo>
                  <a:pt x="584783" y="99151"/>
                </a:lnTo>
                <a:lnTo>
                  <a:pt x="543749" y="119028"/>
                </a:lnTo>
                <a:lnTo>
                  <a:pt x="503801" y="140529"/>
                </a:lnTo>
                <a:lnTo>
                  <a:pt x="464989" y="163607"/>
                </a:lnTo>
                <a:lnTo>
                  <a:pt x="427363" y="188216"/>
                </a:lnTo>
                <a:lnTo>
                  <a:pt x="390973" y="214307"/>
                </a:lnTo>
                <a:lnTo>
                  <a:pt x="355870" y="241835"/>
                </a:lnTo>
                <a:lnTo>
                  <a:pt x="322103" y="270753"/>
                </a:lnTo>
                <a:lnTo>
                  <a:pt x="289722" y="301013"/>
                </a:lnTo>
                <a:lnTo>
                  <a:pt x="258779" y="332569"/>
                </a:lnTo>
                <a:lnTo>
                  <a:pt x="229323" y="365374"/>
                </a:lnTo>
                <a:lnTo>
                  <a:pt x="201403" y="399382"/>
                </a:lnTo>
                <a:lnTo>
                  <a:pt x="175071" y="434545"/>
                </a:lnTo>
                <a:lnTo>
                  <a:pt x="150376" y="470816"/>
                </a:lnTo>
                <a:lnTo>
                  <a:pt x="127369" y="508150"/>
                </a:lnTo>
                <a:lnTo>
                  <a:pt x="106099" y="546498"/>
                </a:lnTo>
                <a:lnTo>
                  <a:pt x="86617" y="585814"/>
                </a:lnTo>
                <a:lnTo>
                  <a:pt x="68973" y="626051"/>
                </a:lnTo>
                <a:lnTo>
                  <a:pt x="53217" y="667162"/>
                </a:lnTo>
                <a:lnTo>
                  <a:pt x="39399" y="709101"/>
                </a:lnTo>
                <a:lnTo>
                  <a:pt x="27569" y="751820"/>
                </a:lnTo>
                <a:lnTo>
                  <a:pt x="17778" y="795273"/>
                </a:lnTo>
                <a:lnTo>
                  <a:pt x="10075" y="839413"/>
                </a:lnTo>
                <a:lnTo>
                  <a:pt x="4511" y="884194"/>
                </a:lnTo>
                <a:lnTo>
                  <a:pt x="1136" y="929567"/>
                </a:lnTo>
                <a:lnTo>
                  <a:pt x="0" y="975487"/>
                </a:lnTo>
                <a:lnTo>
                  <a:pt x="1136" y="1021406"/>
                </a:lnTo>
                <a:lnTo>
                  <a:pt x="4511" y="1066779"/>
                </a:lnTo>
                <a:lnTo>
                  <a:pt x="10075" y="1111560"/>
                </a:lnTo>
                <a:lnTo>
                  <a:pt x="17778" y="1155700"/>
                </a:lnTo>
                <a:lnTo>
                  <a:pt x="27569" y="1199153"/>
                </a:lnTo>
                <a:lnTo>
                  <a:pt x="39399" y="1241872"/>
                </a:lnTo>
                <a:lnTo>
                  <a:pt x="53217" y="1283811"/>
                </a:lnTo>
                <a:lnTo>
                  <a:pt x="68973" y="1324922"/>
                </a:lnTo>
                <a:lnTo>
                  <a:pt x="86617" y="1365159"/>
                </a:lnTo>
                <a:lnTo>
                  <a:pt x="106099" y="1404475"/>
                </a:lnTo>
                <a:lnTo>
                  <a:pt x="127369" y="1442823"/>
                </a:lnTo>
                <a:lnTo>
                  <a:pt x="150376" y="1480157"/>
                </a:lnTo>
                <a:lnTo>
                  <a:pt x="175071" y="1516428"/>
                </a:lnTo>
                <a:lnTo>
                  <a:pt x="201403" y="1551591"/>
                </a:lnTo>
                <a:lnTo>
                  <a:pt x="229323" y="1585599"/>
                </a:lnTo>
                <a:lnTo>
                  <a:pt x="258779" y="1618404"/>
                </a:lnTo>
                <a:lnTo>
                  <a:pt x="289722" y="1649960"/>
                </a:lnTo>
                <a:lnTo>
                  <a:pt x="322103" y="1680220"/>
                </a:lnTo>
                <a:lnTo>
                  <a:pt x="355870" y="1709138"/>
                </a:lnTo>
                <a:lnTo>
                  <a:pt x="390973" y="1736666"/>
                </a:lnTo>
                <a:lnTo>
                  <a:pt x="427363" y="1762757"/>
                </a:lnTo>
                <a:lnTo>
                  <a:pt x="464989" y="1787366"/>
                </a:lnTo>
                <a:lnTo>
                  <a:pt x="503801" y="1810444"/>
                </a:lnTo>
                <a:lnTo>
                  <a:pt x="543749" y="1831945"/>
                </a:lnTo>
                <a:lnTo>
                  <a:pt x="584783" y="1851822"/>
                </a:lnTo>
                <a:lnTo>
                  <a:pt x="626852" y="1870028"/>
                </a:lnTo>
                <a:lnTo>
                  <a:pt x="669907" y="1886517"/>
                </a:lnTo>
                <a:lnTo>
                  <a:pt x="713898" y="1901241"/>
                </a:lnTo>
                <a:lnTo>
                  <a:pt x="758774" y="1914154"/>
                </a:lnTo>
                <a:lnTo>
                  <a:pt x="804485" y="1925210"/>
                </a:lnTo>
                <a:lnTo>
                  <a:pt x="850981" y="1934360"/>
                </a:lnTo>
                <a:lnTo>
                  <a:pt x="898212" y="1941558"/>
                </a:lnTo>
                <a:lnTo>
                  <a:pt x="946128" y="1946758"/>
                </a:lnTo>
                <a:lnTo>
                  <a:pt x="994678" y="1949912"/>
                </a:lnTo>
                <a:lnTo>
                  <a:pt x="1043813" y="1950974"/>
                </a:lnTo>
                <a:lnTo>
                  <a:pt x="1092947" y="1949912"/>
                </a:lnTo>
                <a:lnTo>
                  <a:pt x="1141496" y="1946758"/>
                </a:lnTo>
                <a:lnTo>
                  <a:pt x="1189411" y="1941558"/>
                </a:lnTo>
                <a:lnTo>
                  <a:pt x="1236639" y="1934360"/>
                </a:lnTo>
                <a:lnTo>
                  <a:pt x="1283133" y="1925210"/>
                </a:lnTo>
                <a:lnTo>
                  <a:pt x="1328841" y="1914154"/>
                </a:lnTo>
                <a:lnTo>
                  <a:pt x="1373714" y="1901241"/>
                </a:lnTo>
                <a:lnTo>
                  <a:pt x="1417701" y="1886517"/>
                </a:lnTo>
                <a:lnTo>
                  <a:pt x="1460752" y="1870028"/>
                </a:lnTo>
                <a:lnTo>
                  <a:pt x="1502817" y="1851822"/>
                </a:lnTo>
                <a:lnTo>
                  <a:pt x="1543846" y="1831945"/>
                </a:lnTo>
                <a:lnTo>
                  <a:pt x="1583790" y="1810444"/>
                </a:lnTo>
                <a:lnTo>
                  <a:pt x="1622597" y="1787366"/>
                </a:lnTo>
                <a:lnTo>
                  <a:pt x="1660218" y="1762757"/>
                </a:lnTo>
                <a:lnTo>
                  <a:pt x="1696602" y="1736666"/>
                </a:lnTo>
                <a:lnTo>
                  <a:pt x="1731700" y="1709138"/>
                </a:lnTo>
                <a:lnTo>
                  <a:pt x="1765462" y="1680220"/>
                </a:lnTo>
                <a:lnTo>
                  <a:pt x="1797836" y="1649960"/>
                </a:lnTo>
                <a:lnTo>
                  <a:pt x="1828774" y="1618404"/>
                </a:lnTo>
                <a:lnTo>
                  <a:pt x="1858225" y="1585599"/>
                </a:lnTo>
                <a:lnTo>
                  <a:pt x="1886139" y="1551591"/>
                </a:lnTo>
                <a:lnTo>
                  <a:pt x="1912467" y="1516428"/>
                </a:lnTo>
                <a:lnTo>
                  <a:pt x="1937156" y="1480157"/>
                </a:lnTo>
                <a:lnTo>
                  <a:pt x="1960159" y="1442823"/>
                </a:lnTo>
                <a:lnTo>
                  <a:pt x="1981424" y="1404475"/>
                </a:lnTo>
                <a:lnTo>
                  <a:pt x="2000902" y="1365159"/>
                </a:lnTo>
                <a:lnTo>
                  <a:pt x="2018542" y="1324922"/>
                </a:lnTo>
                <a:lnTo>
                  <a:pt x="2034295" y="1283811"/>
                </a:lnTo>
                <a:lnTo>
                  <a:pt x="2048109" y="1241872"/>
                </a:lnTo>
                <a:lnTo>
                  <a:pt x="2059936" y="1199153"/>
                </a:lnTo>
                <a:lnTo>
                  <a:pt x="2069725" y="1155700"/>
                </a:lnTo>
                <a:lnTo>
                  <a:pt x="2077426" y="1111560"/>
                </a:lnTo>
                <a:lnTo>
                  <a:pt x="2082988" y="1066779"/>
                </a:lnTo>
                <a:lnTo>
                  <a:pt x="2086363" y="1021406"/>
                </a:lnTo>
                <a:lnTo>
                  <a:pt x="2087499" y="975487"/>
                </a:lnTo>
                <a:lnTo>
                  <a:pt x="2086363" y="929567"/>
                </a:lnTo>
                <a:lnTo>
                  <a:pt x="2082988" y="884194"/>
                </a:lnTo>
                <a:lnTo>
                  <a:pt x="2077426" y="839413"/>
                </a:lnTo>
                <a:lnTo>
                  <a:pt x="2069725" y="795273"/>
                </a:lnTo>
                <a:lnTo>
                  <a:pt x="2059936" y="751820"/>
                </a:lnTo>
                <a:lnTo>
                  <a:pt x="2048109" y="709101"/>
                </a:lnTo>
                <a:lnTo>
                  <a:pt x="2034295" y="667162"/>
                </a:lnTo>
                <a:lnTo>
                  <a:pt x="2018542" y="626051"/>
                </a:lnTo>
                <a:lnTo>
                  <a:pt x="2000902" y="585814"/>
                </a:lnTo>
                <a:lnTo>
                  <a:pt x="1981424" y="546498"/>
                </a:lnTo>
                <a:lnTo>
                  <a:pt x="1960159" y="508150"/>
                </a:lnTo>
                <a:lnTo>
                  <a:pt x="1937156" y="470816"/>
                </a:lnTo>
                <a:lnTo>
                  <a:pt x="1912467" y="434545"/>
                </a:lnTo>
                <a:lnTo>
                  <a:pt x="1886139" y="399382"/>
                </a:lnTo>
                <a:lnTo>
                  <a:pt x="1858225" y="365374"/>
                </a:lnTo>
                <a:lnTo>
                  <a:pt x="1828774" y="332569"/>
                </a:lnTo>
                <a:lnTo>
                  <a:pt x="1797836" y="301013"/>
                </a:lnTo>
                <a:lnTo>
                  <a:pt x="1765462" y="270753"/>
                </a:lnTo>
                <a:lnTo>
                  <a:pt x="1731700" y="241835"/>
                </a:lnTo>
                <a:lnTo>
                  <a:pt x="1696602" y="214307"/>
                </a:lnTo>
                <a:lnTo>
                  <a:pt x="1660218" y="188216"/>
                </a:lnTo>
                <a:lnTo>
                  <a:pt x="1622597" y="163607"/>
                </a:lnTo>
                <a:lnTo>
                  <a:pt x="1583790" y="140529"/>
                </a:lnTo>
                <a:lnTo>
                  <a:pt x="1543846" y="119028"/>
                </a:lnTo>
                <a:lnTo>
                  <a:pt x="1502817" y="99151"/>
                </a:lnTo>
                <a:lnTo>
                  <a:pt x="1460752" y="80945"/>
                </a:lnTo>
                <a:lnTo>
                  <a:pt x="1417701" y="64456"/>
                </a:lnTo>
                <a:lnTo>
                  <a:pt x="1373714" y="49732"/>
                </a:lnTo>
                <a:lnTo>
                  <a:pt x="1328841" y="36819"/>
                </a:lnTo>
                <a:lnTo>
                  <a:pt x="1283133" y="25763"/>
                </a:lnTo>
                <a:lnTo>
                  <a:pt x="1236639" y="16613"/>
                </a:lnTo>
                <a:lnTo>
                  <a:pt x="1189411" y="9415"/>
                </a:lnTo>
                <a:lnTo>
                  <a:pt x="1141496" y="4215"/>
                </a:lnTo>
                <a:lnTo>
                  <a:pt x="1092947" y="1061"/>
                </a:lnTo>
                <a:lnTo>
                  <a:pt x="104381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14400" y="3124200"/>
            <a:ext cx="2087880" cy="1951355"/>
          </a:xfrm>
          <a:custGeom>
            <a:avLst/>
            <a:gdLst/>
            <a:ahLst/>
            <a:cxnLst/>
            <a:rect l="l" t="t" r="r" b="b"/>
            <a:pathLst>
              <a:path w="2087880" h="1951354">
                <a:moveTo>
                  <a:pt x="0" y="975487"/>
                </a:moveTo>
                <a:lnTo>
                  <a:pt x="1136" y="929567"/>
                </a:lnTo>
                <a:lnTo>
                  <a:pt x="4511" y="884194"/>
                </a:lnTo>
                <a:lnTo>
                  <a:pt x="10075" y="839413"/>
                </a:lnTo>
                <a:lnTo>
                  <a:pt x="17778" y="795273"/>
                </a:lnTo>
                <a:lnTo>
                  <a:pt x="27569" y="751820"/>
                </a:lnTo>
                <a:lnTo>
                  <a:pt x="39399" y="709101"/>
                </a:lnTo>
                <a:lnTo>
                  <a:pt x="53217" y="667162"/>
                </a:lnTo>
                <a:lnTo>
                  <a:pt x="68973" y="626051"/>
                </a:lnTo>
                <a:lnTo>
                  <a:pt x="86617" y="585814"/>
                </a:lnTo>
                <a:lnTo>
                  <a:pt x="106099" y="546498"/>
                </a:lnTo>
                <a:lnTo>
                  <a:pt x="127369" y="508150"/>
                </a:lnTo>
                <a:lnTo>
                  <a:pt x="150376" y="470816"/>
                </a:lnTo>
                <a:lnTo>
                  <a:pt x="175071" y="434545"/>
                </a:lnTo>
                <a:lnTo>
                  <a:pt x="201403" y="399382"/>
                </a:lnTo>
                <a:lnTo>
                  <a:pt x="229323" y="365374"/>
                </a:lnTo>
                <a:lnTo>
                  <a:pt x="258779" y="332569"/>
                </a:lnTo>
                <a:lnTo>
                  <a:pt x="289722" y="301013"/>
                </a:lnTo>
                <a:lnTo>
                  <a:pt x="322103" y="270753"/>
                </a:lnTo>
                <a:lnTo>
                  <a:pt x="355870" y="241835"/>
                </a:lnTo>
                <a:lnTo>
                  <a:pt x="390973" y="214307"/>
                </a:lnTo>
                <a:lnTo>
                  <a:pt x="427363" y="188216"/>
                </a:lnTo>
                <a:lnTo>
                  <a:pt x="464989" y="163607"/>
                </a:lnTo>
                <a:lnTo>
                  <a:pt x="503801" y="140529"/>
                </a:lnTo>
                <a:lnTo>
                  <a:pt x="543749" y="119028"/>
                </a:lnTo>
                <a:lnTo>
                  <a:pt x="584783" y="99151"/>
                </a:lnTo>
                <a:lnTo>
                  <a:pt x="626852" y="80945"/>
                </a:lnTo>
                <a:lnTo>
                  <a:pt x="669907" y="64456"/>
                </a:lnTo>
                <a:lnTo>
                  <a:pt x="713898" y="49732"/>
                </a:lnTo>
                <a:lnTo>
                  <a:pt x="758774" y="36819"/>
                </a:lnTo>
                <a:lnTo>
                  <a:pt x="804485" y="25763"/>
                </a:lnTo>
                <a:lnTo>
                  <a:pt x="850981" y="16613"/>
                </a:lnTo>
                <a:lnTo>
                  <a:pt x="898212" y="9415"/>
                </a:lnTo>
                <a:lnTo>
                  <a:pt x="946128" y="4215"/>
                </a:lnTo>
                <a:lnTo>
                  <a:pt x="994678" y="1061"/>
                </a:lnTo>
                <a:lnTo>
                  <a:pt x="1043813" y="0"/>
                </a:lnTo>
                <a:lnTo>
                  <a:pt x="1092947" y="1061"/>
                </a:lnTo>
                <a:lnTo>
                  <a:pt x="1141496" y="4215"/>
                </a:lnTo>
                <a:lnTo>
                  <a:pt x="1189411" y="9415"/>
                </a:lnTo>
                <a:lnTo>
                  <a:pt x="1236639" y="16613"/>
                </a:lnTo>
                <a:lnTo>
                  <a:pt x="1283133" y="25763"/>
                </a:lnTo>
                <a:lnTo>
                  <a:pt x="1328841" y="36819"/>
                </a:lnTo>
                <a:lnTo>
                  <a:pt x="1373714" y="49732"/>
                </a:lnTo>
                <a:lnTo>
                  <a:pt x="1417701" y="64456"/>
                </a:lnTo>
                <a:lnTo>
                  <a:pt x="1460752" y="80945"/>
                </a:lnTo>
                <a:lnTo>
                  <a:pt x="1502817" y="99151"/>
                </a:lnTo>
                <a:lnTo>
                  <a:pt x="1543846" y="119028"/>
                </a:lnTo>
                <a:lnTo>
                  <a:pt x="1583790" y="140529"/>
                </a:lnTo>
                <a:lnTo>
                  <a:pt x="1622597" y="163607"/>
                </a:lnTo>
                <a:lnTo>
                  <a:pt x="1660218" y="188216"/>
                </a:lnTo>
                <a:lnTo>
                  <a:pt x="1696602" y="214307"/>
                </a:lnTo>
                <a:lnTo>
                  <a:pt x="1731700" y="241835"/>
                </a:lnTo>
                <a:lnTo>
                  <a:pt x="1765462" y="270753"/>
                </a:lnTo>
                <a:lnTo>
                  <a:pt x="1797836" y="301013"/>
                </a:lnTo>
                <a:lnTo>
                  <a:pt x="1828774" y="332569"/>
                </a:lnTo>
                <a:lnTo>
                  <a:pt x="1858225" y="365374"/>
                </a:lnTo>
                <a:lnTo>
                  <a:pt x="1886139" y="399382"/>
                </a:lnTo>
                <a:lnTo>
                  <a:pt x="1912467" y="434545"/>
                </a:lnTo>
                <a:lnTo>
                  <a:pt x="1937156" y="470816"/>
                </a:lnTo>
                <a:lnTo>
                  <a:pt x="1960159" y="508150"/>
                </a:lnTo>
                <a:lnTo>
                  <a:pt x="1981424" y="546498"/>
                </a:lnTo>
                <a:lnTo>
                  <a:pt x="2000902" y="585814"/>
                </a:lnTo>
                <a:lnTo>
                  <a:pt x="2018542" y="626051"/>
                </a:lnTo>
                <a:lnTo>
                  <a:pt x="2034295" y="667162"/>
                </a:lnTo>
                <a:lnTo>
                  <a:pt x="2048109" y="709101"/>
                </a:lnTo>
                <a:lnTo>
                  <a:pt x="2059936" y="751820"/>
                </a:lnTo>
                <a:lnTo>
                  <a:pt x="2069725" y="795273"/>
                </a:lnTo>
                <a:lnTo>
                  <a:pt x="2077426" y="839413"/>
                </a:lnTo>
                <a:lnTo>
                  <a:pt x="2082988" y="884194"/>
                </a:lnTo>
                <a:lnTo>
                  <a:pt x="2086363" y="929567"/>
                </a:lnTo>
                <a:lnTo>
                  <a:pt x="2087499" y="975487"/>
                </a:lnTo>
                <a:lnTo>
                  <a:pt x="2086363" y="1021406"/>
                </a:lnTo>
                <a:lnTo>
                  <a:pt x="2082988" y="1066779"/>
                </a:lnTo>
                <a:lnTo>
                  <a:pt x="2077426" y="1111560"/>
                </a:lnTo>
                <a:lnTo>
                  <a:pt x="2069725" y="1155700"/>
                </a:lnTo>
                <a:lnTo>
                  <a:pt x="2059936" y="1199153"/>
                </a:lnTo>
                <a:lnTo>
                  <a:pt x="2048109" y="1241872"/>
                </a:lnTo>
                <a:lnTo>
                  <a:pt x="2034295" y="1283811"/>
                </a:lnTo>
                <a:lnTo>
                  <a:pt x="2018542" y="1324922"/>
                </a:lnTo>
                <a:lnTo>
                  <a:pt x="2000902" y="1365159"/>
                </a:lnTo>
                <a:lnTo>
                  <a:pt x="1981424" y="1404475"/>
                </a:lnTo>
                <a:lnTo>
                  <a:pt x="1960159" y="1442823"/>
                </a:lnTo>
                <a:lnTo>
                  <a:pt x="1937156" y="1480157"/>
                </a:lnTo>
                <a:lnTo>
                  <a:pt x="1912467" y="1516428"/>
                </a:lnTo>
                <a:lnTo>
                  <a:pt x="1886139" y="1551591"/>
                </a:lnTo>
                <a:lnTo>
                  <a:pt x="1858225" y="1585599"/>
                </a:lnTo>
                <a:lnTo>
                  <a:pt x="1828774" y="1618404"/>
                </a:lnTo>
                <a:lnTo>
                  <a:pt x="1797836" y="1649960"/>
                </a:lnTo>
                <a:lnTo>
                  <a:pt x="1765462" y="1680220"/>
                </a:lnTo>
                <a:lnTo>
                  <a:pt x="1731700" y="1709138"/>
                </a:lnTo>
                <a:lnTo>
                  <a:pt x="1696602" y="1736666"/>
                </a:lnTo>
                <a:lnTo>
                  <a:pt x="1660218" y="1762757"/>
                </a:lnTo>
                <a:lnTo>
                  <a:pt x="1622597" y="1787366"/>
                </a:lnTo>
                <a:lnTo>
                  <a:pt x="1583790" y="1810444"/>
                </a:lnTo>
                <a:lnTo>
                  <a:pt x="1543846" y="1831945"/>
                </a:lnTo>
                <a:lnTo>
                  <a:pt x="1502817" y="1851822"/>
                </a:lnTo>
                <a:lnTo>
                  <a:pt x="1460752" y="1870028"/>
                </a:lnTo>
                <a:lnTo>
                  <a:pt x="1417701" y="1886517"/>
                </a:lnTo>
                <a:lnTo>
                  <a:pt x="1373714" y="1901241"/>
                </a:lnTo>
                <a:lnTo>
                  <a:pt x="1328841" y="1914154"/>
                </a:lnTo>
                <a:lnTo>
                  <a:pt x="1283133" y="1925210"/>
                </a:lnTo>
                <a:lnTo>
                  <a:pt x="1236639" y="1934360"/>
                </a:lnTo>
                <a:lnTo>
                  <a:pt x="1189411" y="1941558"/>
                </a:lnTo>
                <a:lnTo>
                  <a:pt x="1141496" y="1946758"/>
                </a:lnTo>
                <a:lnTo>
                  <a:pt x="1092947" y="1949912"/>
                </a:lnTo>
                <a:lnTo>
                  <a:pt x="1043813" y="1950974"/>
                </a:lnTo>
                <a:lnTo>
                  <a:pt x="994678" y="1949912"/>
                </a:lnTo>
                <a:lnTo>
                  <a:pt x="946128" y="1946758"/>
                </a:lnTo>
                <a:lnTo>
                  <a:pt x="898212" y="1941558"/>
                </a:lnTo>
                <a:lnTo>
                  <a:pt x="850981" y="1934360"/>
                </a:lnTo>
                <a:lnTo>
                  <a:pt x="804485" y="1925210"/>
                </a:lnTo>
                <a:lnTo>
                  <a:pt x="758774" y="1914154"/>
                </a:lnTo>
                <a:lnTo>
                  <a:pt x="713898" y="1901241"/>
                </a:lnTo>
                <a:lnTo>
                  <a:pt x="669907" y="1886517"/>
                </a:lnTo>
                <a:lnTo>
                  <a:pt x="626852" y="1870028"/>
                </a:lnTo>
                <a:lnTo>
                  <a:pt x="584783" y="1851822"/>
                </a:lnTo>
                <a:lnTo>
                  <a:pt x="543749" y="1831945"/>
                </a:lnTo>
                <a:lnTo>
                  <a:pt x="503801" y="1810444"/>
                </a:lnTo>
                <a:lnTo>
                  <a:pt x="464989" y="1787366"/>
                </a:lnTo>
                <a:lnTo>
                  <a:pt x="427363" y="1762757"/>
                </a:lnTo>
                <a:lnTo>
                  <a:pt x="390973" y="1736666"/>
                </a:lnTo>
                <a:lnTo>
                  <a:pt x="355870" y="1709138"/>
                </a:lnTo>
                <a:lnTo>
                  <a:pt x="322103" y="1680220"/>
                </a:lnTo>
                <a:lnTo>
                  <a:pt x="289722" y="1649960"/>
                </a:lnTo>
                <a:lnTo>
                  <a:pt x="258779" y="1618404"/>
                </a:lnTo>
                <a:lnTo>
                  <a:pt x="229323" y="1585599"/>
                </a:lnTo>
                <a:lnTo>
                  <a:pt x="201403" y="1551591"/>
                </a:lnTo>
                <a:lnTo>
                  <a:pt x="175071" y="1516428"/>
                </a:lnTo>
                <a:lnTo>
                  <a:pt x="150376" y="1480157"/>
                </a:lnTo>
                <a:lnTo>
                  <a:pt x="127369" y="1442823"/>
                </a:lnTo>
                <a:lnTo>
                  <a:pt x="106099" y="1404475"/>
                </a:lnTo>
                <a:lnTo>
                  <a:pt x="86617" y="1365159"/>
                </a:lnTo>
                <a:lnTo>
                  <a:pt x="68973" y="1324922"/>
                </a:lnTo>
                <a:lnTo>
                  <a:pt x="53217" y="1283811"/>
                </a:lnTo>
                <a:lnTo>
                  <a:pt x="39399" y="1241872"/>
                </a:lnTo>
                <a:lnTo>
                  <a:pt x="27569" y="1199153"/>
                </a:lnTo>
                <a:lnTo>
                  <a:pt x="17778" y="1155700"/>
                </a:lnTo>
                <a:lnTo>
                  <a:pt x="10075" y="1111560"/>
                </a:lnTo>
                <a:lnTo>
                  <a:pt x="4511" y="1066779"/>
                </a:lnTo>
                <a:lnTo>
                  <a:pt x="1136" y="1021406"/>
                </a:lnTo>
                <a:lnTo>
                  <a:pt x="0" y="975487"/>
                </a:lnTo>
                <a:close/>
              </a:path>
            </a:pathLst>
          </a:custGeom>
          <a:ln w="381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89277" y="3707383"/>
            <a:ext cx="737870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200" spc="-40" b="1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dirty="0" sz="2200" spc="-15" b="1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dirty="0" sz="1800" spc="-10" b="1">
                <a:solidFill>
                  <a:srgbClr val="FFFF00"/>
                </a:solidFill>
                <a:latin typeface="Arial"/>
                <a:cs typeface="Arial"/>
              </a:rPr>
              <a:t>ÀN</a:t>
            </a:r>
            <a:endParaRPr sz="18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15"/>
              </a:spcBef>
            </a:pPr>
            <a:r>
              <a:rPr dirty="0" sz="1800" b="1">
                <a:solidFill>
                  <a:srgbClr val="FFFF00"/>
                </a:solidFill>
                <a:latin typeface="Arial"/>
                <a:cs typeface="Arial"/>
              </a:rPr>
              <a:t>DIỆN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1063" y="1426463"/>
            <a:ext cx="2130552" cy="19933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9163" y="1464563"/>
            <a:ext cx="2130552" cy="19933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8600" y="1524000"/>
            <a:ext cx="2089150" cy="1951355"/>
          </a:xfrm>
          <a:custGeom>
            <a:avLst/>
            <a:gdLst/>
            <a:ahLst/>
            <a:cxnLst/>
            <a:rect l="l" t="t" r="r" b="b"/>
            <a:pathLst>
              <a:path w="2089150" h="1951354">
                <a:moveTo>
                  <a:pt x="1044575" y="0"/>
                </a:moveTo>
                <a:lnTo>
                  <a:pt x="995402" y="1061"/>
                </a:lnTo>
                <a:lnTo>
                  <a:pt x="946815" y="4215"/>
                </a:lnTo>
                <a:lnTo>
                  <a:pt x="898862" y="9415"/>
                </a:lnTo>
                <a:lnTo>
                  <a:pt x="851596" y="16613"/>
                </a:lnTo>
                <a:lnTo>
                  <a:pt x="805065" y="25763"/>
                </a:lnTo>
                <a:lnTo>
                  <a:pt x="759319" y="36819"/>
                </a:lnTo>
                <a:lnTo>
                  <a:pt x="714410" y="49732"/>
                </a:lnTo>
                <a:lnTo>
                  <a:pt x="670387" y="64456"/>
                </a:lnTo>
                <a:lnTo>
                  <a:pt x="627300" y="80945"/>
                </a:lnTo>
                <a:lnTo>
                  <a:pt x="585199" y="99151"/>
                </a:lnTo>
                <a:lnTo>
                  <a:pt x="544135" y="119028"/>
                </a:lnTo>
                <a:lnTo>
                  <a:pt x="504158" y="140529"/>
                </a:lnTo>
                <a:lnTo>
                  <a:pt x="465318" y="163607"/>
                </a:lnTo>
                <a:lnTo>
                  <a:pt x="427664" y="188216"/>
                </a:lnTo>
                <a:lnTo>
                  <a:pt x="391248" y="214307"/>
                </a:lnTo>
                <a:lnTo>
                  <a:pt x="356120" y="241835"/>
                </a:lnTo>
                <a:lnTo>
                  <a:pt x="322329" y="270753"/>
                </a:lnTo>
                <a:lnTo>
                  <a:pt x="289925" y="301013"/>
                </a:lnTo>
                <a:lnTo>
                  <a:pt x="258960" y="332569"/>
                </a:lnTo>
                <a:lnTo>
                  <a:pt x="229483" y="365374"/>
                </a:lnTo>
                <a:lnTo>
                  <a:pt x="201543" y="399382"/>
                </a:lnTo>
                <a:lnTo>
                  <a:pt x="175193" y="434545"/>
                </a:lnTo>
                <a:lnTo>
                  <a:pt x="150480" y="470816"/>
                </a:lnTo>
                <a:lnTo>
                  <a:pt x="127457" y="508150"/>
                </a:lnTo>
                <a:lnTo>
                  <a:pt x="106172" y="546498"/>
                </a:lnTo>
                <a:lnTo>
                  <a:pt x="86677" y="585814"/>
                </a:lnTo>
                <a:lnTo>
                  <a:pt x="69020" y="626051"/>
                </a:lnTo>
                <a:lnTo>
                  <a:pt x="53253" y="667162"/>
                </a:lnTo>
                <a:lnTo>
                  <a:pt x="39426" y="709101"/>
                </a:lnTo>
                <a:lnTo>
                  <a:pt x="27588" y="751820"/>
                </a:lnTo>
                <a:lnTo>
                  <a:pt x="17790" y="795273"/>
                </a:lnTo>
                <a:lnTo>
                  <a:pt x="10082" y="839413"/>
                </a:lnTo>
                <a:lnTo>
                  <a:pt x="4514" y="884194"/>
                </a:lnTo>
                <a:lnTo>
                  <a:pt x="1136" y="929567"/>
                </a:lnTo>
                <a:lnTo>
                  <a:pt x="0" y="975487"/>
                </a:lnTo>
                <a:lnTo>
                  <a:pt x="1136" y="1021406"/>
                </a:lnTo>
                <a:lnTo>
                  <a:pt x="4514" y="1066781"/>
                </a:lnTo>
                <a:lnTo>
                  <a:pt x="10082" y="1111562"/>
                </a:lnTo>
                <a:lnTo>
                  <a:pt x="17790" y="1155704"/>
                </a:lnTo>
                <a:lnTo>
                  <a:pt x="27588" y="1199160"/>
                </a:lnTo>
                <a:lnTo>
                  <a:pt x="39426" y="1241882"/>
                </a:lnTo>
                <a:lnTo>
                  <a:pt x="53253" y="1283824"/>
                </a:lnTo>
                <a:lnTo>
                  <a:pt x="69020" y="1324939"/>
                </a:lnTo>
                <a:lnTo>
                  <a:pt x="86677" y="1365180"/>
                </a:lnTo>
                <a:lnTo>
                  <a:pt x="106172" y="1404501"/>
                </a:lnTo>
                <a:lnTo>
                  <a:pt x="127457" y="1442853"/>
                </a:lnTo>
                <a:lnTo>
                  <a:pt x="150480" y="1480191"/>
                </a:lnTo>
                <a:lnTo>
                  <a:pt x="175193" y="1516468"/>
                </a:lnTo>
                <a:lnTo>
                  <a:pt x="201543" y="1551636"/>
                </a:lnTo>
                <a:lnTo>
                  <a:pt x="229483" y="1585649"/>
                </a:lnTo>
                <a:lnTo>
                  <a:pt x="258960" y="1618459"/>
                </a:lnTo>
                <a:lnTo>
                  <a:pt x="289925" y="1650021"/>
                </a:lnTo>
                <a:lnTo>
                  <a:pt x="322329" y="1680287"/>
                </a:lnTo>
                <a:lnTo>
                  <a:pt x="356120" y="1709210"/>
                </a:lnTo>
                <a:lnTo>
                  <a:pt x="391248" y="1736743"/>
                </a:lnTo>
                <a:lnTo>
                  <a:pt x="427664" y="1762840"/>
                </a:lnTo>
                <a:lnTo>
                  <a:pt x="465318" y="1787453"/>
                </a:lnTo>
                <a:lnTo>
                  <a:pt x="504158" y="1810536"/>
                </a:lnTo>
                <a:lnTo>
                  <a:pt x="544135" y="1832042"/>
                </a:lnTo>
                <a:lnTo>
                  <a:pt x="585199" y="1851923"/>
                </a:lnTo>
                <a:lnTo>
                  <a:pt x="627300" y="1870134"/>
                </a:lnTo>
                <a:lnTo>
                  <a:pt x="670387" y="1886627"/>
                </a:lnTo>
                <a:lnTo>
                  <a:pt x="714410" y="1901355"/>
                </a:lnTo>
                <a:lnTo>
                  <a:pt x="759319" y="1914272"/>
                </a:lnTo>
                <a:lnTo>
                  <a:pt x="805065" y="1925329"/>
                </a:lnTo>
                <a:lnTo>
                  <a:pt x="851596" y="1934482"/>
                </a:lnTo>
                <a:lnTo>
                  <a:pt x="898862" y="1941682"/>
                </a:lnTo>
                <a:lnTo>
                  <a:pt x="946815" y="1946883"/>
                </a:lnTo>
                <a:lnTo>
                  <a:pt x="995402" y="1950038"/>
                </a:lnTo>
                <a:lnTo>
                  <a:pt x="1044575" y="1951101"/>
                </a:lnTo>
                <a:lnTo>
                  <a:pt x="1093752" y="1950038"/>
                </a:lnTo>
                <a:lnTo>
                  <a:pt x="1142344" y="1946883"/>
                </a:lnTo>
                <a:lnTo>
                  <a:pt x="1190300" y="1941682"/>
                </a:lnTo>
                <a:lnTo>
                  <a:pt x="1237570" y="1934482"/>
                </a:lnTo>
                <a:lnTo>
                  <a:pt x="1284104" y="1925329"/>
                </a:lnTo>
                <a:lnTo>
                  <a:pt x="1329852" y="1914272"/>
                </a:lnTo>
                <a:lnTo>
                  <a:pt x="1374763" y="1901355"/>
                </a:lnTo>
                <a:lnTo>
                  <a:pt x="1418788" y="1886627"/>
                </a:lnTo>
                <a:lnTo>
                  <a:pt x="1461876" y="1870134"/>
                </a:lnTo>
                <a:lnTo>
                  <a:pt x="1503978" y="1851923"/>
                </a:lnTo>
                <a:lnTo>
                  <a:pt x="1545042" y="1832042"/>
                </a:lnTo>
                <a:lnTo>
                  <a:pt x="1585019" y="1810536"/>
                </a:lnTo>
                <a:lnTo>
                  <a:pt x="1623859" y="1787453"/>
                </a:lnTo>
                <a:lnTo>
                  <a:pt x="1661512" y="1762840"/>
                </a:lnTo>
                <a:lnTo>
                  <a:pt x="1697927" y="1736743"/>
                </a:lnTo>
                <a:lnTo>
                  <a:pt x="1733055" y="1709210"/>
                </a:lnTo>
                <a:lnTo>
                  <a:pt x="1766845" y="1680287"/>
                </a:lnTo>
                <a:lnTo>
                  <a:pt x="1799247" y="1650021"/>
                </a:lnTo>
                <a:lnTo>
                  <a:pt x="1830211" y="1618459"/>
                </a:lnTo>
                <a:lnTo>
                  <a:pt x="1859686" y="1585649"/>
                </a:lnTo>
                <a:lnTo>
                  <a:pt x="1887624" y="1551636"/>
                </a:lnTo>
                <a:lnTo>
                  <a:pt x="1913973" y="1516468"/>
                </a:lnTo>
                <a:lnTo>
                  <a:pt x="1938683" y="1480191"/>
                </a:lnTo>
                <a:lnTo>
                  <a:pt x="1961705" y="1442853"/>
                </a:lnTo>
                <a:lnTo>
                  <a:pt x="1982988" y="1404501"/>
                </a:lnTo>
                <a:lnTo>
                  <a:pt x="2002482" y="1365180"/>
                </a:lnTo>
                <a:lnTo>
                  <a:pt x="2020136" y="1324939"/>
                </a:lnTo>
                <a:lnTo>
                  <a:pt x="2035902" y="1283824"/>
                </a:lnTo>
                <a:lnTo>
                  <a:pt x="2049728" y="1241882"/>
                </a:lnTo>
                <a:lnTo>
                  <a:pt x="2061565" y="1199160"/>
                </a:lnTo>
                <a:lnTo>
                  <a:pt x="2071361" y="1155704"/>
                </a:lnTo>
                <a:lnTo>
                  <a:pt x="2079069" y="1111562"/>
                </a:lnTo>
                <a:lnTo>
                  <a:pt x="2084636" y="1066781"/>
                </a:lnTo>
                <a:lnTo>
                  <a:pt x="2088013" y="1021406"/>
                </a:lnTo>
                <a:lnTo>
                  <a:pt x="2089150" y="975487"/>
                </a:lnTo>
                <a:lnTo>
                  <a:pt x="2088013" y="929567"/>
                </a:lnTo>
                <a:lnTo>
                  <a:pt x="2084636" y="884194"/>
                </a:lnTo>
                <a:lnTo>
                  <a:pt x="2079069" y="839413"/>
                </a:lnTo>
                <a:lnTo>
                  <a:pt x="2071361" y="795273"/>
                </a:lnTo>
                <a:lnTo>
                  <a:pt x="2061565" y="751820"/>
                </a:lnTo>
                <a:lnTo>
                  <a:pt x="2049728" y="709101"/>
                </a:lnTo>
                <a:lnTo>
                  <a:pt x="2035902" y="667162"/>
                </a:lnTo>
                <a:lnTo>
                  <a:pt x="2020136" y="626051"/>
                </a:lnTo>
                <a:lnTo>
                  <a:pt x="2002482" y="585814"/>
                </a:lnTo>
                <a:lnTo>
                  <a:pt x="1982988" y="546498"/>
                </a:lnTo>
                <a:lnTo>
                  <a:pt x="1961705" y="508150"/>
                </a:lnTo>
                <a:lnTo>
                  <a:pt x="1938683" y="470816"/>
                </a:lnTo>
                <a:lnTo>
                  <a:pt x="1913973" y="434545"/>
                </a:lnTo>
                <a:lnTo>
                  <a:pt x="1887624" y="399382"/>
                </a:lnTo>
                <a:lnTo>
                  <a:pt x="1859686" y="365374"/>
                </a:lnTo>
                <a:lnTo>
                  <a:pt x="1830211" y="332569"/>
                </a:lnTo>
                <a:lnTo>
                  <a:pt x="1799247" y="301013"/>
                </a:lnTo>
                <a:lnTo>
                  <a:pt x="1766845" y="270753"/>
                </a:lnTo>
                <a:lnTo>
                  <a:pt x="1733055" y="241835"/>
                </a:lnTo>
                <a:lnTo>
                  <a:pt x="1697927" y="214307"/>
                </a:lnTo>
                <a:lnTo>
                  <a:pt x="1661512" y="188216"/>
                </a:lnTo>
                <a:lnTo>
                  <a:pt x="1623859" y="163607"/>
                </a:lnTo>
                <a:lnTo>
                  <a:pt x="1585019" y="140529"/>
                </a:lnTo>
                <a:lnTo>
                  <a:pt x="1545042" y="119028"/>
                </a:lnTo>
                <a:lnTo>
                  <a:pt x="1503978" y="99151"/>
                </a:lnTo>
                <a:lnTo>
                  <a:pt x="1461876" y="80945"/>
                </a:lnTo>
                <a:lnTo>
                  <a:pt x="1418788" y="64456"/>
                </a:lnTo>
                <a:lnTo>
                  <a:pt x="1374763" y="49732"/>
                </a:lnTo>
                <a:lnTo>
                  <a:pt x="1329852" y="36819"/>
                </a:lnTo>
                <a:lnTo>
                  <a:pt x="1284104" y="25763"/>
                </a:lnTo>
                <a:lnTo>
                  <a:pt x="1237570" y="16613"/>
                </a:lnTo>
                <a:lnTo>
                  <a:pt x="1190300" y="9415"/>
                </a:lnTo>
                <a:lnTo>
                  <a:pt x="1142344" y="4215"/>
                </a:lnTo>
                <a:lnTo>
                  <a:pt x="1093752" y="1061"/>
                </a:lnTo>
                <a:lnTo>
                  <a:pt x="1044575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8600" y="1524000"/>
            <a:ext cx="2089150" cy="1951355"/>
          </a:xfrm>
          <a:custGeom>
            <a:avLst/>
            <a:gdLst/>
            <a:ahLst/>
            <a:cxnLst/>
            <a:rect l="l" t="t" r="r" b="b"/>
            <a:pathLst>
              <a:path w="2089150" h="1951354">
                <a:moveTo>
                  <a:pt x="0" y="975487"/>
                </a:moveTo>
                <a:lnTo>
                  <a:pt x="1136" y="929567"/>
                </a:lnTo>
                <a:lnTo>
                  <a:pt x="4514" y="884194"/>
                </a:lnTo>
                <a:lnTo>
                  <a:pt x="10082" y="839413"/>
                </a:lnTo>
                <a:lnTo>
                  <a:pt x="17790" y="795273"/>
                </a:lnTo>
                <a:lnTo>
                  <a:pt x="27588" y="751820"/>
                </a:lnTo>
                <a:lnTo>
                  <a:pt x="39426" y="709101"/>
                </a:lnTo>
                <a:lnTo>
                  <a:pt x="53253" y="667162"/>
                </a:lnTo>
                <a:lnTo>
                  <a:pt x="69020" y="626051"/>
                </a:lnTo>
                <a:lnTo>
                  <a:pt x="86677" y="585814"/>
                </a:lnTo>
                <a:lnTo>
                  <a:pt x="106172" y="546498"/>
                </a:lnTo>
                <a:lnTo>
                  <a:pt x="127457" y="508150"/>
                </a:lnTo>
                <a:lnTo>
                  <a:pt x="150480" y="470816"/>
                </a:lnTo>
                <a:lnTo>
                  <a:pt x="175193" y="434545"/>
                </a:lnTo>
                <a:lnTo>
                  <a:pt x="201543" y="399382"/>
                </a:lnTo>
                <a:lnTo>
                  <a:pt x="229483" y="365374"/>
                </a:lnTo>
                <a:lnTo>
                  <a:pt x="258960" y="332569"/>
                </a:lnTo>
                <a:lnTo>
                  <a:pt x="289925" y="301013"/>
                </a:lnTo>
                <a:lnTo>
                  <a:pt x="322329" y="270753"/>
                </a:lnTo>
                <a:lnTo>
                  <a:pt x="356120" y="241835"/>
                </a:lnTo>
                <a:lnTo>
                  <a:pt x="391248" y="214307"/>
                </a:lnTo>
                <a:lnTo>
                  <a:pt x="427664" y="188216"/>
                </a:lnTo>
                <a:lnTo>
                  <a:pt x="465318" y="163607"/>
                </a:lnTo>
                <a:lnTo>
                  <a:pt x="504158" y="140529"/>
                </a:lnTo>
                <a:lnTo>
                  <a:pt x="544135" y="119028"/>
                </a:lnTo>
                <a:lnTo>
                  <a:pt x="585199" y="99151"/>
                </a:lnTo>
                <a:lnTo>
                  <a:pt x="627300" y="80945"/>
                </a:lnTo>
                <a:lnTo>
                  <a:pt x="670387" y="64456"/>
                </a:lnTo>
                <a:lnTo>
                  <a:pt x="714410" y="49732"/>
                </a:lnTo>
                <a:lnTo>
                  <a:pt x="759319" y="36819"/>
                </a:lnTo>
                <a:lnTo>
                  <a:pt x="805065" y="25763"/>
                </a:lnTo>
                <a:lnTo>
                  <a:pt x="851596" y="16613"/>
                </a:lnTo>
                <a:lnTo>
                  <a:pt x="898862" y="9415"/>
                </a:lnTo>
                <a:lnTo>
                  <a:pt x="946815" y="4215"/>
                </a:lnTo>
                <a:lnTo>
                  <a:pt x="995402" y="1061"/>
                </a:lnTo>
                <a:lnTo>
                  <a:pt x="1044575" y="0"/>
                </a:lnTo>
                <a:lnTo>
                  <a:pt x="1093752" y="1061"/>
                </a:lnTo>
                <a:lnTo>
                  <a:pt x="1142344" y="4215"/>
                </a:lnTo>
                <a:lnTo>
                  <a:pt x="1190300" y="9415"/>
                </a:lnTo>
                <a:lnTo>
                  <a:pt x="1237570" y="16613"/>
                </a:lnTo>
                <a:lnTo>
                  <a:pt x="1284104" y="25763"/>
                </a:lnTo>
                <a:lnTo>
                  <a:pt x="1329852" y="36819"/>
                </a:lnTo>
                <a:lnTo>
                  <a:pt x="1374763" y="49732"/>
                </a:lnTo>
                <a:lnTo>
                  <a:pt x="1418788" y="64456"/>
                </a:lnTo>
                <a:lnTo>
                  <a:pt x="1461876" y="80945"/>
                </a:lnTo>
                <a:lnTo>
                  <a:pt x="1503978" y="99151"/>
                </a:lnTo>
                <a:lnTo>
                  <a:pt x="1545042" y="119028"/>
                </a:lnTo>
                <a:lnTo>
                  <a:pt x="1585019" y="140529"/>
                </a:lnTo>
                <a:lnTo>
                  <a:pt x="1623859" y="163607"/>
                </a:lnTo>
                <a:lnTo>
                  <a:pt x="1661512" y="188216"/>
                </a:lnTo>
                <a:lnTo>
                  <a:pt x="1697927" y="214307"/>
                </a:lnTo>
                <a:lnTo>
                  <a:pt x="1733055" y="241835"/>
                </a:lnTo>
                <a:lnTo>
                  <a:pt x="1766845" y="270753"/>
                </a:lnTo>
                <a:lnTo>
                  <a:pt x="1799247" y="301013"/>
                </a:lnTo>
                <a:lnTo>
                  <a:pt x="1830211" y="332569"/>
                </a:lnTo>
                <a:lnTo>
                  <a:pt x="1859686" y="365374"/>
                </a:lnTo>
                <a:lnTo>
                  <a:pt x="1887624" y="399382"/>
                </a:lnTo>
                <a:lnTo>
                  <a:pt x="1913973" y="434545"/>
                </a:lnTo>
                <a:lnTo>
                  <a:pt x="1938683" y="470816"/>
                </a:lnTo>
                <a:lnTo>
                  <a:pt x="1961705" y="508150"/>
                </a:lnTo>
                <a:lnTo>
                  <a:pt x="1982988" y="546498"/>
                </a:lnTo>
                <a:lnTo>
                  <a:pt x="2002482" y="585814"/>
                </a:lnTo>
                <a:lnTo>
                  <a:pt x="2020136" y="626051"/>
                </a:lnTo>
                <a:lnTo>
                  <a:pt x="2035902" y="667162"/>
                </a:lnTo>
                <a:lnTo>
                  <a:pt x="2049728" y="709101"/>
                </a:lnTo>
                <a:lnTo>
                  <a:pt x="2061565" y="751820"/>
                </a:lnTo>
                <a:lnTo>
                  <a:pt x="2071361" y="795273"/>
                </a:lnTo>
                <a:lnTo>
                  <a:pt x="2079069" y="839413"/>
                </a:lnTo>
                <a:lnTo>
                  <a:pt x="2084636" y="884194"/>
                </a:lnTo>
                <a:lnTo>
                  <a:pt x="2088013" y="929567"/>
                </a:lnTo>
                <a:lnTo>
                  <a:pt x="2089150" y="975487"/>
                </a:lnTo>
                <a:lnTo>
                  <a:pt x="2088013" y="1021406"/>
                </a:lnTo>
                <a:lnTo>
                  <a:pt x="2084636" y="1066781"/>
                </a:lnTo>
                <a:lnTo>
                  <a:pt x="2079069" y="1111562"/>
                </a:lnTo>
                <a:lnTo>
                  <a:pt x="2071361" y="1155704"/>
                </a:lnTo>
                <a:lnTo>
                  <a:pt x="2061565" y="1199160"/>
                </a:lnTo>
                <a:lnTo>
                  <a:pt x="2049728" y="1241882"/>
                </a:lnTo>
                <a:lnTo>
                  <a:pt x="2035902" y="1283824"/>
                </a:lnTo>
                <a:lnTo>
                  <a:pt x="2020136" y="1324939"/>
                </a:lnTo>
                <a:lnTo>
                  <a:pt x="2002482" y="1365180"/>
                </a:lnTo>
                <a:lnTo>
                  <a:pt x="1982988" y="1404501"/>
                </a:lnTo>
                <a:lnTo>
                  <a:pt x="1961705" y="1442853"/>
                </a:lnTo>
                <a:lnTo>
                  <a:pt x="1938683" y="1480191"/>
                </a:lnTo>
                <a:lnTo>
                  <a:pt x="1913973" y="1516468"/>
                </a:lnTo>
                <a:lnTo>
                  <a:pt x="1887624" y="1551636"/>
                </a:lnTo>
                <a:lnTo>
                  <a:pt x="1859686" y="1585649"/>
                </a:lnTo>
                <a:lnTo>
                  <a:pt x="1830211" y="1618459"/>
                </a:lnTo>
                <a:lnTo>
                  <a:pt x="1799247" y="1650021"/>
                </a:lnTo>
                <a:lnTo>
                  <a:pt x="1766845" y="1680287"/>
                </a:lnTo>
                <a:lnTo>
                  <a:pt x="1733055" y="1709210"/>
                </a:lnTo>
                <a:lnTo>
                  <a:pt x="1697927" y="1736743"/>
                </a:lnTo>
                <a:lnTo>
                  <a:pt x="1661512" y="1762840"/>
                </a:lnTo>
                <a:lnTo>
                  <a:pt x="1623859" y="1787453"/>
                </a:lnTo>
                <a:lnTo>
                  <a:pt x="1585019" y="1810536"/>
                </a:lnTo>
                <a:lnTo>
                  <a:pt x="1545042" y="1832042"/>
                </a:lnTo>
                <a:lnTo>
                  <a:pt x="1503978" y="1851923"/>
                </a:lnTo>
                <a:lnTo>
                  <a:pt x="1461876" y="1870134"/>
                </a:lnTo>
                <a:lnTo>
                  <a:pt x="1418788" y="1886627"/>
                </a:lnTo>
                <a:lnTo>
                  <a:pt x="1374763" y="1901355"/>
                </a:lnTo>
                <a:lnTo>
                  <a:pt x="1329852" y="1914272"/>
                </a:lnTo>
                <a:lnTo>
                  <a:pt x="1284104" y="1925329"/>
                </a:lnTo>
                <a:lnTo>
                  <a:pt x="1237570" y="1934482"/>
                </a:lnTo>
                <a:lnTo>
                  <a:pt x="1190300" y="1941682"/>
                </a:lnTo>
                <a:lnTo>
                  <a:pt x="1142344" y="1946883"/>
                </a:lnTo>
                <a:lnTo>
                  <a:pt x="1093752" y="1950038"/>
                </a:lnTo>
                <a:lnTo>
                  <a:pt x="1044575" y="1951101"/>
                </a:lnTo>
                <a:lnTo>
                  <a:pt x="995402" y="1950038"/>
                </a:lnTo>
                <a:lnTo>
                  <a:pt x="946815" y="1946883"/>
                </a:lnTo>
                <a:lnTo>
                  <a:pt x="898862" y="1941682"/>
                </a:lnTo>
                <a:lnTo>
                  <a:pt x="851596" y="1934482"/>
                </a:lnTo>
                <a:lnTo>
                  <a:pt x="805065" y="1925329"/>
                </a:lnTo>
                <a:lnTo>
                  <a:pt x="759319" y="1914272"/>
                </a:lnTo>
                <a:lnTo>
                  <a:pt x="714410" y="1901355"/>
                </a:lnTo>
                <a:lnTo>
                  <a:pt x="670387" y="1886627"/>
                </a:lnTo>
                <a:lnTo>
                  <a:pt x="627300" y="1870134"/>
                </a:lnTo>
                <a:lnTo>
                  <a:pt x="585199" y="1851923"/>
                </a:lnTo>
                <a:lnTo>
                  <a:pt x="544135" y="1832042"/>
                </a:lnTo>
                <a:lnTo>
                  <a:pt x="504158" y="1810536"/>
                </a:lnTo>
                <a:lnTo>
                  <a:pt x="465318" y="1787453"/>
                </a:lnTo>
                <a:lnTo>
                  <a:pt x="427664" y="1762840"/>
                </a:lnTo>
                <a:lnTo>
                  <a:pt x="391248" y="1736743"/>
                </a:lnTo>
                <a:lnTo>
                  <a:pt x="356120" y="1709210"/>
                </a:lnTo>
                <a:lnTo>
                  <a:pt x="322329" y="1680287"/>
                </a:lnTo>
                <a:lnTo>
                  <a:pt x="289925" y="1650021"/>
                </a:lnTo>
                <a:lnTo>
                  <a:pt x="258960" y="1618459"/>
                </a:lnTo>
                <a:lnTo>
                  <a:pt x="229483" y="1585649"/>
                </a:lnTo>
                <a:lnTo>
                  <a:pt x="201543" y="1551636"/>
                </a:lnTo>
                <a:lnTo>
                  <a:pt x="175193" y="1516468"/>
                </a:lnTo>
                <a:lnTo>
                  <a:pt x="150480" y="1480191"/>
                </a:lnTo>
                <a:lnTo>
                  <a:pt x="127457" y="1442853"/>
                </a:lnTo>
                <a:lnTo>
                  <a:pt x="106172" y="1404501"/>
                </a:lnTo>
                <a:lnTo>
                  <a:pt x="86677" y="1365180"/>
                </a:lnTo>
                <a:lnTo>
                  <a:pt x="69020" y="1324939"/>
                </a:lnTo>
                <a:lnTo>
                  <a:pt x="53253" y="1283824"/>
                </a:lnTo>
                <a:lnTo>
                  <a:pt x="39426" y="1241882"/>
                </a:lnTo>
                <a:lnTo>
                  <a:pt x="27588" y="1199160"/>
                </a:lnTo>
                <a:lnTo>
                  <a:pt x="17790" y="1155704"/>
                </a:lnTo>
                <a:lnTo>
                  <a:pt x="10082" y="1111562"/>
                </a:lnTo>
                <a:lnTo>
                  <a:pt x="4514" y="1066781"/>
                </a:lnTo>
                <a:lnTo>
                  <a:pt x="1136" y="1021406"/>
                </a:lnTo>
                <a:lnTo>
                  <a:pt x="0" y="975487"/>
                </a:lnTo>
                <a:close/>
              </a:path>
            </a:pathLst>
          </a:custGeom>
          <a:ln w="381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904747" y="2089678"/>
            <a:ext cx="737235" cy="624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0650" marR="5080" indent="-108585">
              <a:lnSpc>
                <a:spcPct val="100600"/>
              </a:lnSpc>
            </a:pPr>
            <a:r>
              <a:rPr dirty="0" sz="2200" spc="-40" b="1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dirty="0" sz="2200" spc="-10" b="1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dirty="0" sz="1800" spc="-10" b="1">
                <a:solidFill>
                  <a:srgbClr val="FFFF00"/>
                </a:solidFill>
                <a:latin typeface="Arial"/>
                <a:cs typeface="Arial"/>
              </a:rPr>
              <a:t>ÀN  </a:t>
            </a:r>
            <a:r>
              <a:rPr dirty="0" sz="1800" spc="-10" b="1">
                <a:solidFill>
                  <a:srgbClr val="FFFF00"/>
                </a:solidFill>
                <a:latin typeface="Arial"/>
                <a:cs typeface="Arial"/>
              </a:rPr>
              <a:t>DÂN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69664" y="4245864"/>
            <a:ext cx="1869948" cy="17647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07764" y="4283964"/>
            <a:ext cx="1869948" cy="17647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67200" y="4343400"/>
            <a:ext cx="1828800" cy="1722755"/>
          </a:xfrm>
          <a:custGeom>
            <a:avLst/>
            <a:gdLst/>
            <a:ahLst/>
            <a:cxnLst/>
            <a:rect l="l" t="t" r="r" b="b"/>
            <a:pathLst>
              <a:path w="1828800" h="1722754">
                <a:moveTo>
                  <a:pt x="914400" y="0"/>
                </a:moveTo>
                <a:lnTo>
                  <a:pt x="864234" y="1274"/>
                </a:lnTo>
                <a:lnTo>
                  <a:pt x="814776" y="5053"/>
                </a:lnTo>
                <a:lnTo>
                  <a:pt x="766093" y="11271"/>
                </a:lnTo>
                <a:lnTo>
                  <a:pt x="718256" y="19863"/>
                </a:lnTo>
                <a:lnTo>
                  <a:pt x="671336" y="30762"/>
                </a:lnTo>
                <a:lnTo>
                  <a:pt x="625400" y="43904"/>
                </a:lnTo>
                <a:lnTo>
                  <a:pt x="580520" y="59222"/>
                </a:lnTo>
                <a:lnTo>
                  <a:pt x="536765" y="76651"/>
                </a:lnTo>
                <a:lnTo>
                  <a:pt x="494205" y="96125"/>
                </a:lnTo>
                <a:lnTo>
                  <a:pt x="452910" y="117578"/>
                </a:lnTo>
                <a:lnTo>
                  <a:pt x="412949" y="140945"/>
                </a:lnTo>
                <a:lnTo>
                  <a:pt x="374391" y="166160"/>
                </a:lnTo>
                <a:lnTo>
                  <a:pt x="337308" y="193158"/>
                </a:lnTo>
                <a:lnTo>
                  <a:pt x="301769" y="221872"/>
                </a:lnTo>
                <a:lnTo>
                  <a:pt x="267842" y="252237"/>
                </a:lnTo>
                <a:lnTo>
                  <a:pt x="235600" y="284188"/>
                </a:lnTo>
                <a:lnTo>
                  <a:pt x="205109" y="317659"/>
                </a:lnTo>
                <a:lnTo>
                  <a:pt x="176442" y="352583"/>
                </a:lnTo>
                <a:lnTo>
                  <a:pt x="149667" y="388896"/>
                </a:lnTo>
                <a:lnTo>
                  <a:pt x="124855" y="426531"/>
                </a:lnTo>
                <a:lnTo>
                  <a:pt x="102074" y="465424"/>
                </a:lnTo>
                <a:lnTo>
                  <a:pt x="81395" y="505508"/>
                </a:lnTo>
                <a:lnTo>
                  <a:pt x="62888" y="546717"/>
                </a:lnTo>
                <a:lnTo>
                  <a:pt x="46622" y="588987"/>
                </a:lnTo>
                <a:lnTo>
                  <a:pt x="32667" y="632251"/>
                </a:lnTo>
                <a:lnTo>
                  <a:pt x="21093" y="676443"/>
                </a:lnTo>
                <a:lnTo>
                  <a:pt x="11969" y="721499"/>
                </a:lnTo>
                <a:lnTo>
                  <a:pt x="5366" y="767352"/>
                </a:lnTo>
                <a:lnTo>
                  <a:pt x="1353" y="813936"/>
                </a:lnTo>
                <a:lnTo>
                  <a:pt x="0" y="861187"/>
                </a:lnTo>
                <a:lnTo>
                  <a:pt x="1353" y="908442"/>
                </a:lnTo>
                <a:lnTo>
                  <a:pt x="5366" y="955031"/>
                </a:lnTo>
                <a:lnTo>
                  <a:pt x="11969" y="1000888"/>
                </a:lnTo>
                <a:lnTo>
                  <a:pt x="21093" y="1045948"/>
                </a:lnTo>
                <a:lnTo>
                  <a:pt x="32667" y="1090145"/>
                </a:lnTo>
                <a:lnTo>
                  <a:pt x="46622" y="1133412"/>
                </a:lnTo>
                <a:lnTo>
                  <a:pt x="62888" y="1175685"/>
                </a:lnTo>
                <a:lnTo>
                  <a:pt x="81395" y="1216898"/>
                </a:lnTo>
                <a:lnTo>
                  <a:pt x="102074" y="1256985"/>
                </a:lnTo>
                <a:lnTo>
                  <a:pt x="124855" y="1295881"/>
                </a:lnTo>
                <a:lnTo>
                  <a:pt x="149667" y="1333519"/>
                </a:lnTo>
                <a:lnTo>
                  <a:pt x="176442" y="1369834"/>
                </a:lnTo>
                <a:lnTo>
                  <a:pt x="205109" y="1404761"/>
                </a:lnTo>
                <a:lnTo>
                  <a:pt x="235600" y="1438234"/>
                </a:lnTo>
                <a:lnTo>
                  <a:pt x="267842" y="1470186"/>
                </a:lnTo>
                <a:lnTo>
                  <a:pt x="301769" y="1500554"/>
                </a:lnTo>
                <a:lnTo>
                  <a:pt x="337308" y="1529270"/>
                </a:lnTo>
                <a:lnTo>
                  <a:pt x="374391" y="1556269"/>
                </a:lnTo>
                <a:lnTo>
                  <a:pt x="412949" y="1581485"/>
                </a:lnTo>
                <a:lnTo>
                  <a:pt x="452910" y="1604853"/>
                </a:lnTo>
                <a:lnTo>
                  <a:pt x="494205" y="1626308"/>
                </a:lnTo>
                <a:lnTo>
                  <a:pt x="536765" y="1645783"/>
                </a:lnTo>
                <a:lnTo>
                  <a:pt x="580520" y="1663212"/>
                </a:lnTo>
                <a:lnTo>
                  <a:pt x="625400" y="1678531"/>
                </a:lnTo>
                <a:lnTo>
                  <a:pt x="671336" y="1691673"/>
                </a:lnTo>
                <a:lnTo>
                  <a:pt x="718256" y="1702573"/>
                </a:lnTo>
                <a:lnTo>
                  <a:pt x="766093" y="1711165"/>
                </a:lnTo>
                <a:lnTo>
                  <a:pt x="814776" y="1717383"/>
                </a:lnTo>
                <a:lnTo>
                  <a:pt x="864234" y="1721163"/>
                </a:lnTo>
                <a:lnTo>
                  <a:pt x="914400" y="1722437"/>
                </a:lnTo>
                <a:lnTo>
                  <a:pt x="964565" y="1721163"/>
                </a:lnTo>
                <a:lnTo>
                  <a:pt x="1014023" y="1717383"/>
                </a:lnTo>
                <a:lnTo>
                  <a:pt x="1062706" y="1711165"/>
                </a:lnTo>
                <a:lnTo>
                  <a:pt x="1110543" y="1702573"/>
                </a:lnTo>
                <a:lnTo>
                  <a:pt x="1157463" y="1691673"/>
                </a:lnTo>
                <a:lnTo>
                  <a:pt x="1203399" y="1678531"/>
                </a:lnTo>
                <a:lnTo>
                  <a:pt x="1248279" y="1663212"/>
                </a:lnTo>
                <a:lnTo>
                  <a:pt x="1292034" y="1645783"/>
                </a:lnTo>
                <a:lnTo>
                  <a:pt x="1334594" y="1626308"/>
                </a:lnTo>
                <a:lnTo>
                  <a:pt x="1375889" y="1604853"/>
                </a:lnTo>
                <a:lnTo>
                  <a:pt x="1415850" y="1581485"/>
                </a:lnTo>
                <a:lnTo>
                  <a:pt x="1454408" y="1556269"/>
                </a:lnTo>
                <a:lnTo>
                  <a:pt x="1491491" y="1529270"/>
                </a:lnTo>
                <a:lnTo>
                  <a:pt x="1527030" y="1500554"/>
                </a:lnTo>
                <a:lnTo>
                  <a:pt x="1560957" y="1470186"/>
                </a:lnTo>
                <a:lnTo>
                  <a:pt x="1593199" y="1438234"/>
                </a:lnTo>
                <a:lnTo>
                  <a:pt x="1623690" y="1404761"/>
                </a:lnTo>
                <a:lnTo>
                  <a:pt x="1652357" y="1369834"/>
                </a:lnTo>
                <a:lnTo>
                  <a:pt x="1679132" y="1333519"/>
                </a:lnTo>
                <a:lnTo>
                  <a:pt x="1703944" y="1295881"/>
                </a:lnTo>
                <a:lnTo>
                  <a:pt x="1726725" y="1256985"/>
                </a:lnTo>
                <a:lnTo>
                  <a:pt x="1747404" y="1216898"/>
                </a:lnTo>
                <a:lnTo>
                  <a:pt x="1765911" y="1175685"/>
                </a:lnTo>
                <a:lnTo>
                  <a:pt x="1782177" y="1133412"/>
                </a:lnTo>
                <a:lnTo>
                  <a:pt x="1796132" y="1090145"/>
                </a:lnTo>
                <a:lnTo>
                  <a:pt x="1807706" y="1045948"/>
                </a:lnTo>
                <a:lnTo>
                  <a:pt x="1816830" y="1000888"/>
                </a:lnTo>
                <a:lnTo>
                  <a:pt x="1823433" y="955031"/>
                </a:lnTo>
                <a:lnTo>
                  <a:pt x="1827446" y="908442"/>
                </a:lnTo>
                <a:lnTo>
                  <a:pt x="1828800" y="861187"/>
                </a:lnTo>
                <a:lnTo>
                  <a:pt x="1827446" y="813936"/>
                </a:lnTo>
                <a:lnTo>
                  <a:pt x="1823433" y="767352"/>
                </a:lnTo>
                <a:lnTo>
                  <a:pt x="1816830" y="721499"/>
                </a:lnTo>
                <a:lnTo>
                  <a:pt x="1807706" y="676443"/>
                </a:lnTo>
                <a:lnTo>
                  <a:pt x="1796132" y="632251"/>
                </a:lnTo>
                <a:lnTo>
                  <a:pt x="1782177" y="588987"/>
                </a:lnTo>
                <a:lnTo>
                  <a:pt x="1765911" y="546717"/>
                </a:lnTo>
                <a:lnTo>
                  <a:pt x="1747404" y="505508"/>
                </a:lnTo>
                <a:lnTo>
                  <a:pt x="1726725" y="465424"/>
                </a:lnTo>
                <a:lnTo>
                  <a:pt x="1703944" y="426531"/>
                </a:lnTo>
                <a:lnTo>
                  <a:pt x="1679132" y="388896"/>
                </a:lnTo>
                <a:lnTo>
                  <a:pt x="1652357" y="352583"/>
                </a:lnTo>
                <a:lnTo>
                  <a:pt x="1623690" y="317659"/>
                </a:lnTo>
                <a:lnTo>
                  <a:pt x="1593199" y="284188"/>
                </a:lnTo>
                <a:lnTo>
                  <a:pt x="1560957" y="252237"/>
                </a:lnTo>
                <a:lnTo>
                  <a:pt x="1527030" y="221872"/>
                </a:lnTo>
                <a:lnTo>
                  <a:pt x="1491491" y="193158"/>
                </a:lnTo>
                <a:lnTo>
                  <a:pt x="1454408" y="166160"/>
                </a:lnTo>
                <a:lnTo>
                  <a:pt x="1415850" y="140945"/>
                </a:lnTo>
                <a:lnTo>
                  <a:pt x="1375889" y="117578"/>
                </a:lnTo>
                <a:lnTo>
                  <a:pt x="1334594" y="96125"/>
                </a:lnTo>
                <a:lnTo>
                  <a:pt x="1292034" y="76651"/>
                </a:lnTo>
                <a:lnTo>
                  <a:pt x="1248279" y="59222"/>
                </a:lnTo>
                <a:lnTo>
                  <a:pt x="1203399" y="43904"/>
                </a:lnTo>
                <a:lnTo>
                  <a:pt x="1157463" y="30762"/>
                </a:lnTo>
                <a:lnTo>
                  <a:pt x="1110543" y="19863"/>
                </a:lnTo>
                <a:lnTo>
                  <a:pt x="1062706" y="11271"/>
                </a:lnTo>
                <a:lnTo>
                  <a:pt x="1014023" y="5053"/>
                </a:lnTo>
                <a:lnTo>
                  <a:pt x="964565" y="1274"/>
                </a:lnTo>
                <a:lnTo>
                  <a:pt x="914400" y="0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67200" y="4343400"/>
            <a:ext cx="1828800" cy="1722755"/>
          </a:xfrm>
          <a:custGeom>
            <a:avLst/>
            <a:gdLst/>
            <a:ahLst/>
            <a:cxnLst/>
            <a:rect l="l" t="t" r="r" b="b"/>
            <a:pathLst>
              <a:path w="1828800" h="1722754">
                <a:moveTo>
                  <a:pt x="0" y="861187"/>
                </a:moveTo>
                <a:lnTo>
                  <a:pt x="1353" y="813936"/>
                </a:lnTo>
                <a:lnTo>
                  <a:pt x="5366" y="767352"/>
                </a:lnTo>
                <a:lnTo>
                  <a:pt x="11969" y="721499"/>
                </a:lnTo>
                <a:lnTo>
                  <a:pt x="21093" y="676443"/>
                </a:lnTo>
                <a:lnTo>
                  <a:pt x="32667" y="632251"/>
                </a:lnTo>
                <a:lnTo>
                  <a:pt x="46622" y="588987"/>
                </a:lnTo>
                <a:lnTo>
                  <a:pt x="62888" y="546717"/>
                </a:lnTo>
                <a:lnTo>
                  <a:pt x="81395" y="505508"/>
                </a:lnTo>
                <a:lnTo>
                  <a:pt x="102074" y="465424"/>
                </a:lnTo>
                <a:lnTo>
                  <a:pt x="124855" y="426531"/>
                </a:lnTo>
                <a:lnTo>
                  <a:pt x="149667" y="388896"/>
                </a:lnTo>
                <a:lnTo>
                  <a:pt x="176442" y="352583"/>
                </a:lnTo>
                <a:lnTo>
                  <a:pt x="205109" y="317659"/>
                </a:lnTo>
                <a:lnTo>
                  <a:pt x="235600" y="284188"/>
                </a:lnTo>
                <a:lnTo>
                  <a:pt x="267842" y="252237"/>
                </a:lnTo>
                <a:lnTo>
                  <a:pt x="301769" y="221872"/>
                </a:lnTo>
                <a:lnTo>
                  <a:pt x="337308" y="193158"/>
                </a:lnTo>
                <a:lnTo>
                  <a:pt x="374391" y="166160"/>
                </a:lnTo>
                <a:lnTo>
                  <a:pt x="412949" y="140945"/>
                </a:lnTo>
                <a:lnTo>
                  <a:pt x="452910" y="117578"/>
                </a:lnTo>
                <a:lnTo>
                  <a:pt x="494205" y="96125"/>
                </a:lnTo>
                <a:lnTo>
                  <a:pt x="536765" y="76651"/>
                </a:lnTo>
                <a:lnTo>
                  <a:pt x="580520" y="59222"/>
                </a:lnTo>
                <a:lnTo>
                  <a:pt x="625400" y="43904"/>
                </a:lnTo>
                <a:lnTo>
                  <a:pt x="671336" y="30762"/>
                </a:lnTo>
                <a:lnTo>
                  <a:pt x="718256" y="19863"/>
                </a:lnTo>
                <a:lnTo>
                  <a:pt x="766093" y="11271"/>
                </a:lnTo>
                <a:lnTo>
                  <a:pt x="814776" y="5053"/>
                </a:lnTo>
                <a:lnTo>
                  <a:pt x="864234" y="1274"/>
                </a:lnTo>
                <a:lnTo>
                  <a:pt x="914400" y="0"/>
                </a:lnTo>
                <a:lnTo>
                  <a:pt x="964565" y="1274"/>
                </a:lnTo>
                <a:lnTo>
                  <a:pt x="1014023" y="5053"/>
                </a:lnTo>
                <a:lnTo>
                  <a:pt x="1062706" y="11271"/>
                </a:lnTo>
                <a:lnTo>
                  <a:pt x="1110543" y="19863"/>
                </a:lnTo>
                <a:lnTo>
                  <a:pt x="1157463" y="30762"/>
                </a:lnTo>
                <a:lnTo>
                  <a:pt x="1203399" y="43904"/>
                </a:lnTo>
                <a:lnTo>
                  <a:pt x="1248279" y="59222"/>
                </a:lnTo>
                <a:lnTo>
                  <a:pt x="1292034" y="76651"/>
                </a:lnTo>
                <a:lnTo>
                  <a:pt x="1334594" y="96125"/>
                </a:lnTo>
                <a:lnTo>
                  <a:pt x="1375889" y="117578"/>
                </a:lnTo>
                <a:lnTo>
                  <a:pt x="1415850" y="140945"/>
                </a:lnTo>
                <a:lnTo>
                  <a:pt x="1454408" y="166160"/>
                </a:lnTo>
                <a:lnTo>
                  <a:pt x="1491491" y="193158"/>
                </a:lnTo>
                <a:lnTo>
                  <a:pt x="1527030" y="221872"/>
                </a:lnTo>
                <a:lnTo>
                  <a:pt x="1560957" y="252237"/>
                </a:lnTo>
                <a:lnTo>
                  <a:pt x="1593199" y="284188"/>
                </a:lnTo>
                <a:lnTo>
                  <a:pt x="1623690" y="317659"/>
                </a:lnTo>
                <a:lnTo>
                  <a:pt x="1652357" y="352583"/>
                </a:lnTo>
                <a:lnTo>
                  <a:pt x="1679132" y="388896"/>
                </a:lnTo>
                <a:lnTo>
                  <a:pt x="1703944" y="426531"/>
                </a:lnTo>
                <a:lnTo>
                  <a:pt x="1726725" y="465424"/>
                </a:lnTo>
                <a:lnTo>
                  <a:pt x="1747404" y="505508"/>
                </a:lnTo>
                <a:lnTo>
                  <a:pt x="1765911" y="546717"/>
                </a:lnTo>
                <a:lnTo>
                  <a:pt x="1782177" y="588987"/>
                </a:lnTo>
                <a:lnTo>
                  <a:pt x="1796132" y="632251"/>
                </a:lnTo>
                <a:lnTo>
                  <a:pt x="1807706" y="676443"/>
                </a:lnTo>
                <a:lnTo>
                  <a:pt x="1816830" y="721499"/>
                </a:lnTo>
                <a:lnTo>
                  <a:pt x="1823433" y="767352"/>
                </a:lnTo>
                <a:lnTo>
                  <a:pt x="1827446" y="813936"/>
                </a:lnTo>
                <a:lnTo>
                  <a:pt x="1828800" y="861187"/>
                </a:lnTo>
                <a:lnTo>
                  <a:pt x="1827446" y="908442"/>
                </a:lnTo>
                <a:lnTo>
                  <a:pt x="1823433" y="955031"/>
                </a:lnTo>
                <a:lnTo>
                  <a:pt x="1816830" y="1000888"/>
                </a:lnTo>
                <a:lnTo>
                  <a:pt x="1807706" y="1045948"/>
                </a:lnTo>
                <a:lnTo>
                  <a:pt x="1796132" y="1090145"/>
                </a:lnTo>
                <a:lnTo>
                  <a:pt x="1782177" y="1133412"/>
                </a:lnTo>
                <a:lnTo>
                  <a:pt x="1765911" y="1175685"/>
                </a:lnTo>
                <a:lnTo>
                  <a:pt x="1747404" y="1216898"/>
                </a:lnTo>
                <a:lnTo>
                  <a:pt x="1726725" y="1256985"/>
                </a:lnTo>
                <a:lnTo>
                  <a:pt x="1703944" y="1295881"/>
                </a:lnTo>
                <a:lnTo>
                  <a:pt x="1679132" y="1333519"/>
                </a:lnTo>
                <a:lnTo>
                  <a:pt x="1652357" y="1369834"/>
                </a:lnTo>
                <a:lnTo>
                  <a:pt x="1623690" y="1404761"/>
                </a:lnTo>
                <a:lnTo>
                  <a:pt x="1593199" y="1438234"/>
                </a:lnTo>
                <a:lnTo>
                  <a:pt x="1560957" y="1470186"/>
                </a:lnTo>
                <a:lnTo>
                  <a:pt x="1527030" y="1500554"/>
                </a:lnTo>
                <a:lnTo>
                  <a:pt x="1491491" y="1529270"/>
                </a:lnTo>
                <a:lnTo>
                  <a:pt x="1454408" y="1556269"/>
                </a:lnTo>
                <a:lnTo>
                  <a:pt x="1415850" y="1581485"/>
                </a:lnTo>
                <a:lnTo>
                  <a:pt x="1375889" y="1604853"/>
                </a:lnTo>
                <a:lnTo>
                  <a:pt x="1334594" y="1626308"/>
                </a:lnTo>
                <a:lnTo>
                  <a:pt x="1292034" y="1645783"/>
                </a:lnTo>
                <a:lnTo>
                  <a:pt x="1248279" y="1663212"/>
                </a:lnTo>
                <a:lnTo>
                  <a:pt x="1203399" y="1678531"/>
                </a:lnTo>
                <a:lnTo>
                  <a:pt x="1157463" y="1691673"/>
                </a:lnTo>
                <a:lnTo>
                  <a:pt x="1110543" y="1702573"/>
                </a:lnTo>
                <a:lnTo>
                  <a:pt x="1062706" y="1711165"/>
                </a:lnTo>
                <a:lnTo>
                  <a:pt x="1014023" y="1717383"/>
                </a:lnTo>
                <a:lnTo>
                  <a:pt x="964565" y="1721163"/>
                </a:lnTo>
                <a:lnTo>
                  <a:pt x="914400" y="1722437"/>
                </a:lnTo>
                <a:lnTo>
                  <a:pt x="864234" y="1721163"/>
                </a:lnTo>
                <a:lnTo>
                  <a:pt x="814776" y="1717383"/>
                </a:lnTo>
                <a:lnTo>
                  <a:pt x="766093" y="1711165"/>
                </a:lnTo>
                <a:lnTo>
                  <a:pt x="718256" y="1702573"/>
                </a:lnTo>
                <a:lnTo>
                  <a:pt x="671336" y="1691673"/>
                </a:lnTo>
                <a:lnTo>
                  <a:pt x="625400" y="1678531"/>
                </a:lnTo>
                <a:lnTo>
                  <a:pt x="580520" y="1663212"/>
                </a:lnTo>
                <a:lnTo>
                  <a:pt x="536765" y="1645783"/>
                </a:lnTo>
                <a:lnTo>
                  <a:pt x="494205" y="1626308"/>
                </a:lnTo>
                <a:lnTo>
                  <a:pt x="452910" y="1604853"/>
                </a:lnTo>
                <a:lnTo>
                  <a:pt x="412949" y="1581485"/>
                </a:lnTo>
                <a:lnTo>
                  <a:pt x="374391" y="1556269"/>
                </a:lnTo>
                <a:lnTo>
                  <a:pt x="337308" y="1529270"/>
                </a:lnTo>
                <a:lnTo>
                  <a:pt x="301769" y="1500554"/>
                </a:lnTo>
                <a:lnTo>
                  <a:pt x="267842" y="1470186"/>
                </a:lnTo>
                <a:lnTo>
                  <a:pt x="235600" y="1438234"/>
                </a:lnTo>
                <a:lnTo>
                  <a:pt x="205109" y="1404761"/>
                </a:lnTo>
                <a:lnTo>
                  <a:pt x="176442" y="1369834"/>
                </a:lnTo>
                <a:lnTo>
                  <a:pt x="149667" y="1333519"/>
                </a:lnTo>
                <a:lnTo>
                  <a:pt x="124855" y="1295881"/>
                </a:lnTo>
                <a:lnTo>
                  <a:pt x="102074" y="1256985"/>
                </a:lnTo>
                <a:lnTo>
                  <a:pt x="81395" y="1216898"/>
                </a:lnTo>
                <a:lnTo>
                  <a:pt x="62888" y="1175685"/>
                </a:lnTo>
                <a:lnTo>
                  <a:pt x="46622" y="1133412"/>
                </a:lnTo>
                <a:lnTo>
                  <a:pt x="32667" y="1090145"/>
                </a:lnTo>
                <a:lnTo>
                  <a:pt x="21093" y="1045948"/>
                </a:lnTo>
                <a:lnTo>
                  <a:pt x="11969" y="1000888"/>
                </a:lnTo>
                <a:lnTo>
                  <a:pt x="5366" y="955031"/>
                </a:lnTo>
                <a:lnTo>
                  <a:pt x="1353" y="908442"/>
                </a:lnTo>
                <a:lnTo>
                  <a:pt x="0" y="861187"/>
                </a:lnTo>
                <a:close/>
              </a:path>
            </a:pathLst>
          </a:custGeom>
          <a:ln w="381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634610" y="4636261"/>
            <a:ext cx="1095375" cy="1108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DỰA</a:t>
            </a:r>
            <a:r>
              <a:rPr dirty="0" sz="1800" spc="-1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VÀO  </a:t>
            </a:r>
            <a:r>
              <a:rPr dirty="0" sz="1800" spc="-5" b="1">
                <a:latin typeface="Arial"/>
                <a:cs typeface="Arial"/>
              </a:rPr>
              <a:t>SỨC  </a:t>
            </a:r>
            <a:r>
              <a:rPr dirty="0" sz="1800" b="1">
                <a:latin typeface="Arial"/>
                <a:cs typeface="Arial"/>
              </a:rPr>
              <a:t>MÌNH LÀ  </a:t>
            </a:r>
            <a:r>
              <a:rPr dirty="0" sz="1800" spc="-5" b="1">
                <a:latin typeface="Arial"/>
                <a:cs typeface="Arial"/>
              </a:rPr>
              <a:t>CHÍNH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3756" y="6068567"/>
            <a:ext cx="8552688" cy="495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1084" y="6042659"/>
            <a:ext cx="8706612" cy="6187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1000" y="6096000"/>
            <a:ext cx="8458200" cy="400685"/>
          </a:xfrm>
          <a:custGeom>
            <a:avLst/>
            <a:gdLst/>
            <a:ahLst/>
            <a:cxnLst/>
            <a:rect l="l" t="t" r="r" b="b"/>
            <a:pathLst>
              <a:path w="8458200" h="400685">
                <a:moveTo>
                  <a:pt x="0" y="400113"/>
                </a:moveTo>
                <a:lnTo>
                  <a:pt x="8458200" y="400113"/>
                </a:lnTo>
                <a:lnTo>
                  <a:pt x="8458200" y="0"/>
                </a:lnTo>
                <a:lnTo>
                  <a:pt x="0" y="0"/>
                </a:lnTo>
                <a:lnTo>
                  <a:pt x="0" y="4001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81000" y="6096000"/>
            <a:ext cx="8458200" cy="400685"/>
          </a:xfrm>
          <a:prstGeom prst="rect">
            <a:avLst/>
          </a:prstGeom>
          <a:ln w="9525">
            <a:solidFill>
              <a:srgbClr val="B7A72F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275"/>
              </a:spcBef>
            </a:pPr>
            <a:r>
              <a:rPr dirty="0" sz="2000" spc="-20" b="1">
                <a:solidFill>
                  <a:srgbClr val="FFFF00"/>
                </a:solidFill>
                <a:latin typeface="Arial"/>
                <a:cs typeface="Arial"/>
              </a:rPr>
              <a:t>Triển </a:t>
            </a:r>
            <a:r>
              <a:rPr dirty="0" sz="2000" spc="-5" b="1">
                <a:solidFill>
                  <a:srgbClr val="FFFF00"/>
                </a:solidFill>
                <a:latin typeface="Arial"/>
                <a:cs typeface="Arial"/>
              </a:rPr>
              <a:t>vọng: </a:t>
            </a:r>
            <a:r>
              <a:rPr dirty="0" sz="2000" b="1">
                <a:solidFill>
                  <a:srgbClr val="FFFF00"/>
                </a:solidFill>
                <a:latin typeface="Arial"/>
                <a:cs typeface="Arial"/>
              </a:rPr>
              <a:t>dù </a:t>
            </a:r>
            <a:r>
              <a:rPr dirty="0" sz="2000" spc="-5" b="1">
                <a:solidFill>
                  <a:srgbClr val="FFFF00"/>
                </a:solidFill>
                <a:latin typeface="Arial"/>
                <a:cs typeface="Arial"/>
              </a:rPr>
              <a:t>lâu </a:t>
            </a:r>
            <a:r>
              <a:rPr dirty="0" sz="2000" b="1">
                <a:solidFill>
                  <a:srgbClr val="FFFF00"/>
                </a:solidFill>
                <a:latin typeface="Arial"/>
                <a:cs typeface="Arial"/>
              </a:rPr>
              <a:t>dài, </a:t>
            </a:r>
            <a:r>
              <a:rPr dirty="0" sz="2000" spc="-5" b="1">
                <a:solidFill>
                  <a:srgbClr val="FFFF00"/>
                </a:solidFill>
                <a:latin typeface="Arial"/>
                <a:cs typeface="Arial"/>
              </a:rPr>
              <a:t>gian </a:t>
            </a:r>
            <a:r>
              <a:rPr dirty="0" sz="2000" b="1">
                <a:solidFill>
                  <a:srgbClr val="FFFF00"/>
                </a:solidFill>
                <a:latin typeface="Arial"/>
                <a:cs typeface="Arial"/>
              </a:rPr>
              <a:t>khổ, khó khăn, song nhất định thắng</a:t>
            </a:r>
            <a:r>
              <a:rPr dirty="0" sz="2000" spc="-9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00"/>
                </a:solidFill>
                <a:latin typeface="Arial"/>
                <a:cs typeface="Arial"/>
              </a:rPr>
              <a:t>lợi.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5755" y="201168"/>
            <a:ext cx="7028688" cy="556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81683" y="150876"/>
            <a:ext cx="6722364" cy="737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228574"/>
            <a:ext cx="6934200" cy="461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3000" y="228574"/>
            <a:ext cx="6934200" cy="462280"/>
          </a:xfrm>
          <a:prstGeom prst="rect"/>
          <a:ln w="9525">
            <a:solidFill>
              <a:srgbClr val="BD4A47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marL="360045">
              <a:lnSpc>
                <a:spcPct val="100000"/>
              </a:lnSpc>
              <a:spcBef>
                <a:spcPts val="190"/>
              </a:spcBef>
            </a:pPr>
            <a:r>
              <a:rPr dirty="0" sz="2400">
                <a:latin typeface="Arial"/>
                <a:cs typeface="Arial"/>
              </a:rPr>
              <a:t>Quá trình thực hiện đường lối </a:t>
            </a:r>
            <a:r>
              <a:rPr dirty="0" sz="2400" spc="-5">
                <a:latin typeface="Arial"/>
                <a:cs typeface="Arial"/>
              </a:rPr>
              <a:t>kháng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chiến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53128" y="775716"/>
            <a:ext cx="4690872" cy="47228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48200" y="971550"/>
            <a:ext cx="4324350" cy="4133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27"/>
            <a:ext cx="4812792" cy="47030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2400" y="990600"/>
            <a:ext cx="4267200" cy="4114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5404" y="5465064"/>
            <a:ext cx="8013192" cy="3931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37716" y="4910328"/>
            <a:ext cx="1680972" cy="10622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71615" y="4910328"/>
            <a:ext cx="1680972" cy="10622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65604" y="5465064"/>
            <a:ext cx="316992" cy="316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61404" y="5465064"/>
            <a:ext cx="316992" cy="316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55" y="5894832"/>
            <a:ext cx="8933688" cy="801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8891" y="5868923"/>
            <a:ext cx="8654796" cy="9235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2400" y="5921514"/>
            <a:ext cx="8839200" cy="7078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2400" y="5921514"/>
            <a:ext cx="8839200" cy="708025"/>
          </a:xfrm>
          <a:custGeom>
            <a:avLst/>
            <a:gdLst/>
            <a:ahLst/>
            <a:cxnLst/>
            <a:rect l="l" t="t" r="r" b="b"/>
            <a:pathLst>
              <a:path w="8839200" h="708025">
                <a:moveTo>
                  <a:pt x="0" y="707885"/>
                </a:moveTo>
                <a:lnTo>
                  <a:pt x="8839200" y="707885"/>
                </a:lnTo>
                <a:lnTo>
                  <a:pt x="8839200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61873" y="5961481"/>
            <a:ext cx="8220709" cy="62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400" marR="5080" indent="-140335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Chiến đấu </a:t>
            </a:r>
            <a:r>
              <a:rPr dirty="0" sz="2000" spc="-5" b="1">
                <a:latin typeface="Arial"/>
                <a:cs typeface="Arial"/>
              </a:rPr>
              <a:t>giam </a:t>
            </a:r>
            <a:r>
              <a:rPr dirty="0" sz="2000" b="1">
                <a:latin typeface="Arial"/>
                <a:cs typeface="Arial"/>
              </a:rPr>
              <a:t>chân </a:t>
            </a:r>
            <a:r>
              <a:rPr dirty="0" sz="2000" spc="-5" b="1">
                <a:latin typeface="Arial"/>
                <a:cs typeface="Arial"/>
              </a:rPr>
              <a:t>địch </a:t>
            </a:r>
            <a:r>
              <a:rPr dirty="0" sz="2000" b="1">
                <a:latin typeface="Arial"/>
                <a:cs typeface="Arial"/>
              </a:rPr>
              <a:t>trong các đô </a:t>
            </a:r>
            <a:r>
              <a:rPr dirty="0" sz="2000" spc="-5" b="1">
                <a:latin typeface="Arial"/>
                <a:cs typeface="Arial"/>
              </a:rPr>
              <a:t>thị, </a:t>
            </a:r>
            <a:r>
              <a:rPr dirty="0" sz="2000" b="1">
                <a:latin typeface="Arial"/>
                <a:cs typeface="Arial"/>
              </a:rPr>
              <a:t>củng cố các </a:t>
            </a:r>
            <a:r>
              <a:rPr dirty="0" sz="2000" spc="-5" b="1">
                <a:latin typeface="Arial"/>
                <a:cs typeface="Arial"/>
              </a:rPr>
              <a:t>vùng </a:t>
            </a:r>
            <a:r>
              <a:rPr dirty="0" sz="2000" b="1">
                <a:latin typeface="Arial"/>
                <a:cs typeface="Arial"/>
              </a:rPr>
              <a:t>tự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do,  đánh bại cuộc hành quân </a:t>
            </a:r>
            <a:r>
              <a:rPr dirty="0" sz="2000" spc="-5" b="1">
                <a:latin typeface="Arial"/>
                <a:cs typeface="Arial"/>
              </a:rPr>
              <a:t>lớn, </a:t>
            </a:r>
            <a:r>
              <a:rPr dirty="0" sz="2000" b="1">
                <a:latin typeface="Arial"/>
                <a:cs typeface="Arial"/>
              </a:rPr>
              <a:t>đẩy mạnh xây dựng hậu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phương…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42003" y="795527"/>
            <a:ext cx="970788" cy="8930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37203" y="990600"/>
            <a:ext cx="382358" cy="3048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4800600"/>
            <a:ext cx="9144000" cy="67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258567"/>
            <a:ext cx="9144000" cy="27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286000"/>
            <a:ext cx="9144000" cy="2514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286000"/>
            <a:ext cx="9144000" cy="2514600"/>
          </a:xfrm>
          <a:custGeom>
            <a:avLst/>
            <a:gdLst/>
            <a:ahLst/>
            <a:cxnLst/>
            <a:rect l="l" t="t" r="r" b="b"/>
            <a:pathLst>
              <a:path w="9144000" h="2514600">
                <a:moveTo>
                  <a:pt x="0" y="2514600"/>
                </a:moveTo>
                <a:lnTo>
                  <a:pt x="9144000" y="2514600"/>
                </a:lnTo>
                <a:lnTo>
                  <a:pt x="9144000" y="0"/>
                </a:lnTo>
                <a:lnTo>
                  <a:pt x="0" y="0"/>
                </a:lnTo>
                <a:lnTo>
                  <a:pt x="0" y="2514600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288" y="2566416"/>
            <a:ext cx="9125711" cy="2113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05200" y="17481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05200" y="17481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10811" y="1693164"/>
            <a:ext cx="658367" cy="694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80644" y="254508"/>
            <a:ext cx="7845552" cy="2827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3756" y="3172967"/>
            <a:ext cx="8400288" cy="1110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7368" y="3147060"/>
            <a:ext cx="8581644" cy="1228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1000" y="3200361"/>
            <a:ext cx="8305800" cy="10156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81000" y="3200361"/>
            <a:ext cx="8305800" cy="1016000"/>
          </a:xfrm>
          <a:prstGeom prst="rect">
            <a:avLst/>
          </a:prstGeom>
          <a:ln w="9525">
            <a:solidFill>
              <a:srgbClr val="F69240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just" marL="86360" marR="78105">
              <a:lnSpc>
                <a:spcPct val="100000"/>
              </a:lnSpc>
              <a:spcBef>
                <a:spcPts val="270"/>
              </a:spcBef>
            </a:pP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Đến đầu năm 1951, tình hình thế giới </a:t>
            </a:r>
            <a:r>
              <a:rPr dirty="0" sz="2000" spc="-10" b="1">
                <a:solidFill>
                  <a:srgbClr val="6F2F9F"/>
                </a:solidFill>
                <a:latin typeface="Arial"/>
                <a:cs typeface="Arial"/>
              </a:rPr>
              <a:t>và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cách mạng Đông Dương  có nhiều 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chuyển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biến 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=&gt; đặt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ra </a:t>
            </a:r>
            <a:r>
              <a:rPr dirty="0" sz="2000" spc="-10" b="1">
                <a:solidFill>
                  <a:srgbClr val="6F2F9F"/>
                </a:solidFill>
                <a:latin typeface="Arial"/>
                <a:cs typeface="Arial"/>
              </a:rPr>
              <a:t>yêu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cầu bổ 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sung </a:t>
            </a:r>
            <a:r>
              <a:rPr dirty="0" sz="2000" spc="-15" b="1">
                <a:solidFill>
                  <a:srgbClr val="6F2F9F"/>
                </a:solidFill>
                <a:latin typeface="Arial"/>
                <a:cs typeface="Arial"/>
              </a:rPr>
              <a:t>và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hoàn chỉnh  đường lối cách mạng, đưa cuộc chiến tranh đến thắng</a:t>
            </a:r>
            <a:r>
              <a:rPr dirty="0" sz="2000" spc="-13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lợi.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7556" y="4369306"/>
            <a:ext cx="8628888" cy="2403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0687" y="4328158"/>
            <a:ext cx="8886444" cy="25298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4800" y="4397247"/>
            <a:ext cx="8534400" cy="2308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4800" y="4397247"/>
            <a:ext cx="8534400" cy="2308860"/>
          </a:xfrm>
          <a:custGeom>
            <a:avLst/>
            <a:gdLst/>
            <a:ahLst/>
            <a:cxnLst/>
            <a:rect l="l" t="t" r="r" b="b"/>
            <a:pathLst>
              <a:path w="8534400" h="2308859">
                <a:moveTo>
                  <a:pt x="0" y="2308352"/>
                </a:moveTo>
                <a:lnTo>
                  <a:pt x="8534400" y="2308352"/>
                </a:lnTo>
                <a:lnTo>
                  <a:pt x="8534400" y="0"/>
                </a:lnTo>
                <a:lnTo>
                  <a:pt x="0" y="0"/>
                </a:lnTo>
                <a:lnTo>
                  <a:pt x="0" y="2308352"/>
                </a:lnTo>
                <a:close/>
              </a:path>
            </a:pathLst>
          </a:custGeom>
          <a:ln w="9524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3540" y="4436364"/>
            <a:ext cx="8377555" cy="2205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Wingdings"/>
                <a:cs typeface="Wingdings"/>
              </a:rPr>
              <a:t></a:t>
            </a:r>
            <a:r>
              <a:rPr dirty="0" sz="2400" spc="-5">
                <a:latin typeface="Arial"/>
                <a:cs typeface="Arial"/>
              </a:rPr>
              <a:t>Nước </a:t>
            </a:r>
            <a:r>
              <a:rPr dirty="0" sz="2400">
                <a:latin typeface="Arial"/>
                <a:cs typeface="Arial"/>
              </a:rPr>
              <a:t>ta </a:t>
            </a:r>
            <a:r>
              <a:rPr dirty="0" sz="2400" spc="-5">
                <a:latin typeface="Arial"/>
                <a:cs typeface="Arial"/>
              </a:rPr>
              <a:t>đã được </a:t>
            </a:r>
            <a:r>
              <a:rPr dirty="0" sz="2400">
                <a:latin typeface="Arial"/>
                <a:cs typeface="Arial"/>
              </a:rPr>
              <a:t>các </a:t>
            </a:r>
            <a:r>
              <a:rPr dirty="0" sz="2400" spc="-5">
                <a:latin typeface="Arial"/>
                <a:cs typeface="Arial"/>
              </a:rPr>
              <a:t>nước </a:t>
            </a:r>
            <a:r>
              <a:rPr dirty="0" sz="2400" spc="-10">
                <a:latin typeface="Arial"/>
                <a:cs typeface="Arial"/>
              </a:rPr>
              <a:t>xã </a:t>
            </a:r>
            <a:r>
              <a:rPr dirty="0" sz="2400">
                <a:latin typeface="Arial"/>
                <a:cs typeface="Arial"/>
              </a:rPr>
              <a:t>hội chủ nghĩa </a:t>
            </a:r>
            <a:r>
              <a:rPr dirty="0" sz="2400" spc="-5">
                <a:latin typeface="Arial"/>
                <a:cs typeface="Arial"/>
              </a:rPr>
              <a:t>công nhận 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và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Arial"/>
                <a:cs typeface="Arial"/>
              </a:rPr>
              <a:t>đặt quan hệ ngoại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giao.</a:t>
            </a:r>
            <a:endParaRPr sz="2400">
              <a:latin typeface="Arial"/>
              <a:cs typeface="Arial"/>
            </a:endParaRPr>
          </a:p>
          <a:p>
            <a:pPr marL="12700" marR="6350">
              <a:lnSpc>
                <a:spcPct val="100000"/>
              </a:lnSpc>
            </a:pPr>
            <a:r>
              <a:rPr dirty="0" sz="2400" spc="-5">
                <a:latin typeface="Wingdings"/>
                <a:cs typeface="Wingdings"/>
              </a:rPr>
              <a:t></a:t>
            </a:r>
            <a:r>
              <a:rPr dirty="0" sz="2400" spc="-5">
                <a:latin typeface="Arial"/>
                <a:cs typeface="Arial"/>
              </a:rPr>
              <a:t>Cuộc kháng chiến của nhân dân ba nước Đông </a:t>
            </a:r>
            <a:r>
              <a:rPr dirty="0" sz="2400">
                <a:latin typeface="Arial"/>
                <a:cs typeface="Arial"/>
              </a:rPr>
              <a:t>Dương </a:t>
            </a:r>
            <a:r>
              <a:rPr dirty="0" sz="2400" spc="-10">
                <a:latin typeface="Arial"/>
                <a:cs typeface="Arial"/>
              </a:rPr>
              <a:t>đã  </a:t>
            </a:r>
            <a:r>
              <a:rPr dirty="0" sz="2400" spc="-5">
                <a:latin typeface="Arial"/>
                <a:cs typeface="Arial"/>
              </a:rPr>
              <a:t>giành được những thắng lợi quan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trọng.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812800" algn="l"/>
                <a:tab pos="1614170" algn="l"/>
                <a:tab pos="2161540" algn="l"/>
                <a:tab pos="2640330" algn="l"/>
                <a:tab pos="3269615" algn="l"/>
                <a:tab pos="4071620" algn="l"/>
                <a:tab pos="4752975" algn="l"/>
                <a:tab pos="5383530" algn="l"/>
                <a:tab pos="6015355" algn="l"/>
                <a:tab pos="6798309" algn="l"/>
                <a:tab pos="7667625" algn="l"/>
              </a:tabLst>
            </a:pPr>
            <a:r>
              <a:rPr dirty="0" sz="2400" spc="-10">
                <a:latin typeface="Wingdings"/>
                <a:cs typeface="Wingdings"/>
              </a:rPr>
              <a:t></a:t>
            </a:r>
            <a:r>
              <a:rPr dirty="0" sz="2400" spc="-10">
                <a:latin typeface="Arial"/>
                <a:cs typeface="Arial"/>
              </a:rPr>
              <a:t>Đ</a:t>
            </a:r>
            <a:r>
              <a:rPr dirty="0" sz="2400" spc="-5">
                <a:latin typeface="Arial"/>
                <a:cs typeface="Arial"/>
              </a:rPr>
              <a:t>ế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qu</a:t>
            </a:r>
            <a:r>
              <a:rPr dirty="0" sz="2400" spc="-5">
                <a:latin typeface="Arial"/>
                <a:cs typeface="Arial"/>
              </a:rPr>
              <a:t>ốc</a:t>
            </a:r>
            <a:r>
              <a:rPr dirty="0" sz="2400">
                <a:latin typeface="Arial"/>
                <a:cs typeface="Arial"/>
              </a:rPr>
              <a:t>	Mỹ	</a:t>
            </a:r>
            <a:r>
              <a:rPr dirty="0" sz="2400" spc="-10">
                <a:latin typeface="Arial"/>
                <a:cs typeface="Arial"/>
              </a:rPr>
              <a:t>đ</a:t>
            </a:r>
            <a:r>
              <a:rPr dirty="0" sz="2400" spc="-5">
                <a:latin typeface="Arial"/>
                <a:cs typeface="Arial"/>
              </a:rPr>
              <a:t>ã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can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thiệp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r</a:t>
            </a:r>
            <a:r>
              <a:rPr dirty="0" sz="2400" spc="-5">
                <a:latin typeface="Arial"/>
                <a:cs typeface="Arial"/>
              </a:rPr>
              <a:t>ực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tiếp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vào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cuộc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chiến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r</a:t>
            </a:r>
            <a:r>
              <a:rPr dirty="0" sz="2400" spc="-5">
                <a:latin typeface="Arial"/>
                <a:cs typeface="Arial"/>
              </a:rPr>
              <a:t>anh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Arial"/>
                <a:cs typeface="Arial"/>
              </a:rPr>
              <a:t>Đông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Dương.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1588" y="6413500"/>
            <a:ext cx="4205288" cy="44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32426" y="6337300"/>
            <a:ext cx="4211574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00" y="800100"/>
            <a:ext cx="4572000" cy="444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93750"/>
            <a:ext cx="4572000" cy="444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73652" y="6792466"/>
            <a:ext cx="1097279" cy="655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88638" y="6585801"/>
            <a:ext cx="1066800" cy="217804"/>
          </a:xfrm>
          <a:custGeom>
            <a:avLst/>
            <a:gdLst/>
            <a:ahLst/>
            <a:cxnLst/>
            <a:rect l="l" t="t" r="r" b="b"/>
            <a:pathLst>
              <a:path w="1066800" h="217804">
                <a:moveTo>
                  <a:pt x="1048003" y="0"/>
                </a:moveTo>
                <a:lnTo>
                  <a:pt x="18669" y="0"/>
                </a:lnTo>
                <a:lnTo>
                  <a:pt x="11412" y="1469"/>
                </a:lnTo>
                <a:lnTo>
                  <a:pt x="5476" y="5476"/>
                </a:lnTo>
                <a:lnTo>
                  <a:pt x="1470" y="11422"/>
                </a:lnTo>
                <a:lnTo>
                  <a:pt x="0" y="18707"/>
                </a:lnTo>
                <a:lnTo>
                  <a:pt x="0" y="198906"/>
                </a:lnTo>
                <a:lnTo>
                  <a:pt x="1470" y="206185"/>
                </a:lnTo>
                <a:lnTo>
                  <a:pt x="5476" y="212130"/>
                </a:lnTo>
                <a:lnTo>
                  <a:pt x="11412" y="216138"/>
                </a:lnTo>
                <a:lnTo>
                  <a:pt x="18669" y="217608"/>
                </a:lnTo>
                <a:lnTo>
                  <a:pt x="1048003" y="217608"/>
                </a:lnTo>
                <a:lnTo>
                  <a:pt x="1055334" y="216138"/>
                </a:lnTo>
                <a:lnTo>
                  <a:pt x="1061307" y="212130"/>
                </a:lnTo>
                <a:lnTo>
                  <a:pt x="1065327" y="206185"/>
                </a:lnTo>
                <a:lnTo>
                  <a:pt x="1066800" y="198906"/>
                </a:lnTo>
                <a:lnTo>
                  <a:pt x="1066800" y="18707"/>
                </a:lnTo>
                <a:lnTo>
                  <a:pt x="1065327" y="11422"/>
                </a:lnTo>
                <a:lnTo>
                  <a:pt x="1061307" y="5476"/>
                </a:lnTo>
                <a:lnTo>
                  <a:pt x="1055334" y="1469"/>
                </a:lnTo>
                <a:lnTo>
                  <a:pt x="104800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88638" y="6585801"/>
            <a:ext cx="1066800" cy="2176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72155" y="277368"/>
            <a:ext cx="3294888" cy="4648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68979" y="259079"/>
            <a:ext cx="2363724" cy="5654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19400" y="304787"/>
            <a:ext cx="3200400" cy="36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819400" y="304787"/>
            <a:ext cx="3200400" cy="369570"/>
          </a:xfrm>
          <a:prstGeom prst="rect"/>
          <a:ln w="9525">
            <a:solidFill>
              <a:srgbClr val="B7A72F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625475">
              <a:lnSpc>
                <a:spcPct val="100000"/>
              </a:lnSpc>
              <a:spcBef>
                <a:spcPts val="275"/>
              </a:spcBef>
              <a:tabLst>
                <a:tab pos="1515745" algn="l"/>
              </a:tabLst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Đại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hội	II</a:t>
            </a:r>
            <a:r>
              <a:rPr dirty="0" sz="1800" spc="-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(2-1951)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14016" y="6050279"/>
            <a:ext cx="4415028" cy="4648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72028" y="5775959"/>
            <a:ext cx="2766060" cy="8260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62148" y="6078067"/>
            <a:ext cx="4319651" cy="3703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462148" y="6078067"/>
            <a:ext cx="4319905" cy="370840"/>
          </a:xfrm>
          <a:prstGeom prst="rect">
            <a:avLst/>
          </a:prstGeom>
          <a:ln w="9525">
            <a:solidFill>
              <a:srgbClr val="C9B836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985519">
              <a:lnSpc>
                <a:spcPct val="100000"/>
              </a:lnSpc>
              <a:spcBef>
                <a:spcPts val="355"/>
              </a:spcBef>
            </a:pPr>
            <a:r>
              <a:rPr dirty="0" sz="1800" b="1">
                <a:latin typeface="Tahoma"/>
                <a:cs typeface="Tahoma"/>
              </a:rPr>
              <a:t>Toàn </a:t>
            </a:r>
            <a:r>
              <a:rPr dirty="0" sz="1800" spc="-5" b="1">
                <a:latin typeface="Tahoma"/>
                <a:cs typeface="Tahoma"/>
              </a:rPr>
              <a:t>cảnh </a:t>
            </a:r>
            <a:r>
              <a:rPr dirty="0" sz="1800" b="1">
                <a:latin typeface="Tahoma"/>
                <a:cs typeface="Tahoma"/>
              </a:rPr>
              <a:t>Đại hội</a:t>
            </a:r>
            <a:r>
              <a:rPr dirty="0" sz="1800" spc="-120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II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5843" y="1473708"/>
            <a:ext cx="8618220" cy="46238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86355" y="958596"/>
            <a:ext cx="4559808" cy="5562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49651" y="917447"/>
            <a:ext cx="3717036" cy="7254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33600" y="986129"/>
            <a:ext cx="4465701" cy="4616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133600" y="986129"/>
            <a:ext cx="4465955" cy="462280"/>
          </a:xfrm>
          <a:prstGeom prst="rect">
            <a:avLst/>
          </a:prstGeom>
          <a:ln w="9524">
            <a:solidFill>
              <a:srgbClr val="177B69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637540">
              <a:lnSpc>
                <a:spcPct val="100000"/>
              </a:lnSpc>
              <a:spcBef>
                <a:spcPts val="260"/>
              </a:spcBef>
            </a:pPr>
            <a:r>
              <a:rPr dirty="0" sz="2400" b="1">
                <a:solidFill>
                  <a:srgbClr val="FF3300"/>
                </a:solidFill>
                <a:latin typeface="Arial"/>
                <a:cs typeface="Arial"/>
              </a:rPr>
              <a:t>“Đại hội </a:t>
            </a:r>
            <a:r>
              <a:rPr dirty="0" sz="2400" spc="-5" b="1">
                <a:solidFill>
                  <a:srgbClr val="FF3300"/>
                </a:solidFill>
                <a:latin typeface="Arial"/>
                <a:cs typeface="Arial"/>
              </a:rPr>
              <a:t>kháng</a:t>
            </a:r>
            <a:r>
              <a:rPr dirty="0" sz="2400" spc="-105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3300"/>
                </a:solidFill>
                <a:latin typeface="Arial"/>
                <a:cs typeface="Arial"/>
              </a:rPr>
              <a:t>chiến”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3504" y="1557527"/>
            <a:ext cx="1085088" cy="8930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8753" y="1752600"/>
            <a:ext cx="496646" cy="3048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79435" y="0"/>
            <a:ext cx="1405127" cy="3870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09559" y="6771131"/>
            <a:ext cx="1097279" cy="86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24800" y="6564198"/>
            <a:ext cx="1066800" cy="217804"/>
          </a:xfrm>
          <a:custGeom>
            <a:avLst/>
            <a:gdLst/>
            <a:ahLst/>
            <a:cxnLst/>
            <a:rect l="l" t="t" r="r" b="b"/>
            <a:pathLst>
              <a:path w="1066800" h="217804">
                <a:moveTo>
                  <a:pt x="1048130" y="0"/>
                </a:moveTo>
                <a:lnTo>
                  <a:pt x="18669" y="0"/>
                </a:lnTo>
                <a:lnTo>
                  <a:pt x="11412" y="1469"/>
                </a:lnTo>
                <a:lnTo>
                  <a:pt x="5476" y="5475"/>
                </a:lnTo>
                <a:lnTo>
                  <a:pt x="1470" y="11417"/>
                </a:lnTo>
                <a:lnTo>
                  <a:pt x="0" y="18694"/>
                </a:lnTo>
                <a:lnTo>
                  <a:pt x="0" y="198899"/>
                </a:lnTo>
                <a:lnTo>
                  <a:pt x="1470" y="206178"/>
                </a:lnTo>
                <a:lnTo>
                  <a:pt x="5476" y="212123"/>
                </a:lnTo>
                <a:lnTo>
                  <a:pt x="11412" y="216130"/>
                </a:lnTo>
                <a:lnTo>
                  <a:pt x="18669" y="217600"/>
                </a:lnTo>
                <a:lnTo>
                  <a:pt x="1048130" y="217600"/>
                </a:lnTo>
                <a:lnTo>
                  <a:pt x="1055387" y="216130"/>
                </a:lnTo>
                <a:lnTo>
                  <a:pt x="1061323" y="212123"/>
                </a:lnTo>
                <a:lnTo>
                  <a:pt x="1065329" y="206178"/>
                </a:lnTo>
                <a:lnTo>
                  <a:pt x="1066800" y="198899"/>
                </a:lnTo>
                <a:lnTo>
                  <a:pt x="1066800" y="18694"/>
                </a:lnTo>
                <a:lnTo>
                  <a:pt x="1065329" y="11417"/>
                </a:lnTo>
                <a:lnTo>
                  <a:pt x="1061323" y="5475"/>
                </a:lnTo>
                <a:lnTo>
                  <a:pt x="1055387" y="1469"/>
                </a:lnTo>
                <a:lnTo>
                  <a:pt x="104813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24800" y="6564198"/>
            <a:ext cx="1066800" cy="21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8155" y="582168"/>
            <a:ext cx="6495288" cy="6187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18360" y="525780"/>
            <a:ext cx="5844540" cy="832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95400" y="609625"/>
            <a:ext cx="6400800" cy="5232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95400" y="609625"/>
            <a:ext cx="6400800" cy="523240"/>
          </a:xfrm>
          <a:custGeom>
            <a:avLst/>
            <a:gdLst/>
            <a:ahLst/>
            <a:cxnLst/>
            <a:rect l="l" t="t" r="r" b="b"/>
            <a:pathLst>
              <a:path w="6400800" h="523240">
                <a:moveTo>
                  <a:pt x="0" y="523214"/>
                </a:moveTo>
                <a:lnTo>
                  <a:pt x="6400800" y="523214"/>
                </a:lnTo>
                <a:lnTo>
                  <a:pt x="6400800" y="0"/>
                </a:lnTo>
                <a:lnTo>
                  <a:pt x="0" y="0"/>
                </a:lnTo>
                <a:lnTo>
                  <a:pt x="0" y="523214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61945" y="653541"/>
            <a:ext cx="5255260" cy="42925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88970" algn="l"/>
              </a:tabLst>
            </a:pPr>
            <a:r>
              <a:rPr dirty="0" sz="2800" spc="-5">
                <a:solidFill>
                  <a:srgbClr val="FF0000"/>
                </a:solidFill>
              </a:rPr>
              <a:t>Nội dung</a:t>
            </a:r>
            <a:r>
              <a:rPr dirty="0" sz="2800" spc="40">
                <a:solidFill>
                  <a:srgbClr val="FF0000"/>
                </a:solidFill>
              </a:rPr>
              <a:t> </a:t>
            </a:r>
            <a:r>
              <a:rPr dirty="0" sz="2800" spc="-10">
                <a:solidFill>
                  <a:srgbClr val="FF0000"/>
                </a:solidFill>
              </a:rPr>
              <a:t>Đại</a:t>
            </a:r>
            <a:r>
              <a:rPr dirty="0" sz="2800" spc="15">
                <a:solidFill>
                  <a:srgbClr val="FF0000"/>
                </a:solidFill>
              </a:rPr>
              <a:t> </a:t>
            </a:r>
            <a:r>
              <a:rPr dirty="0" sz="2800" spc="-5">
                <a:solidFill>
                  <a:srgbClr val="FF0000"/>
                </a:solidFill>
              </a:rPr>
              <a:t>hội	II</a:t>
            </a:r>
            <a:r>
              <a:rPr dirty="0" sz="2800" spc="-65">
                <a:solidFill>
                  <a:srgbClr val="FF0000"/>
                </a:solidFill>
              </a:rPr>
              <a:t> </a:t>
            </a:r>
            <a:r>
              <a:rPr dirty="0" sz="2800" spc="-10">
                <a:solidFill>
                  <a:srgbClr val="FF0000"/>
                </a:solidFill>
              </a:rPr>
              <a:t>(2-1951)</a:t>
            </a:r>
            <a:endParaRPr sz="2800"/>
          </a:p>
        </p:txBody>
      </p:sp>
      <p:sp>
        <p:nvSpPr>
          <p:cNvPr id="11" name="object 11"/>
          <p:cNvSpPr/>
          <p:nvPr/>
        </p:nvSpPr>
        <p:spPr>
          <a:xfrm>
            <a:off x="1729739" y="1581911"/>
            <a:ext cx="5862827" cy="1356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82011" y="1630679"/>
            <a:ext cx="5321808" cy="132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72666" y="1601469"/>
            <a:ext cx="5776722" cy="12703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94232" y="1581911"/>
            <a:ext cx="1356359" cy="13563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37462" y="1601469"/>
            <a:ext cx="1270330" cy="12703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29739" y="3230879"/>
            <a:ext cx="5862827" cy="13563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29255" y="3489959"/>
            <a:ext cx="5224272" cy="9067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72666" y="3251073"/>
            <a:ext cx="5776722" cy="12702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94232" y="3230879"/>
            <a:ext cx="1356359" cy="13563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37462" y="3251073"/>
            <a:ext cx="1270330" cy="12702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29739" y="4881371"/>
            <a:ext cx="5862827" cy="13548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86227" y="4928615"/>
            <a:ext cx="4911852" cy="13274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72666" y="4900548"/>
            <a:ext cx="5776722" cy="12703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646933" y="1814068"/>
            <a:ext cx="4681855" cy="4147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065" marR="5080">
              <a:lnSpc>
                <a:spcPts val="3310"/>
              </a:lnSpc>
            </a:pPr>
            <a:r>
              <a:rPr dirty="0" sz="3200">
                <a:solidFill>
                  <a:srgbClr val="FFFF00"/>
                </a:solidFill>
                <a:latin typeface="Arial"/>
                <a:cs typeface="Arial"/>
              </a:rPr>
              <a:t>Báo </a:t>
            </a:r>
            <a:r>
              <a:rPr dirty="0" sz="3200" spc="5">
                <a:solidFill>
                  <a:srgbClr val="FFFF00"/>
                </a:solidFill>
                <a:latin typeface="Arial"/>
                <a:cs typeface="Arial"/>
              </a:rPr>
              <a:t>cáo </a:t>
            </a:r>
            <a:r>
              <a:rPr dirty="0" sz="3200">
                <a:solidFill>
                  <a:srgbClr val="FFFF00"/>
                </a:solidFill>
                <a:latin typeface="Arial"/>
                <a:cs typeface="Arial"/>
              </a:rPr>
              <a:t>chính trị </a:t>
            </a:r>
            <a:r>
              <a:rPr dirty="0" sz="3200">
                <a:solidFill>
                  <a:srgbClr val="FFC000"/>
                </a:solidFill>
                <a:latin typeface="Arial"/>
                <a:cs typeface="Arial"/>
              </a:rPr>
              <a:t>của</a:t>
            </a:r>
            <a:r>
              <a:rPr dirty="0" sz="3200" spc="-114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C000"/>
                </a:solidFill>
                <a:latin typeface="Arial"/>
                <a:cs typeface="Arial"/>
              </a:rPr>
              <a:t>Ban  Chấp hành </a:t>
            </a:r>
            <a:r>
              <a:rPr dirty="0" sz="3200" spc="-25">
                <a:solidFill>
                  <a:srgbClr val="FFC000"/>
                </a:solidFill>
                <a:latin typeface="Arial"/>
                <a:cs typeface="Arial"/>
              </a:rPr>
              <a:t>Trung</a:t>
            </a:r>
            <a:r>
              <a:rPr dirty="0" sz="3200" spc="-11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C000"/>
                </a:solidFill>
                <a:latin typeface="Arial"/>
                <a:cs typeface="Arial"/>
              </a:rPr>
              <a:t>ương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Times New Roman"/>
              <a:cs typeface="Times New Roman"/>
            </a:endParaRPr>
          </a:p>
          <a:p>
            <a:pPr algn="ctr" marL="1905">
              <a:lnSpc>
                <a:spcPct val="100000"/>
              </a:lnSpc>
            </a:pPr>
            <a:r>
              <a:rPr dirty="0" sz="3200">
                <a:solidFill>
                  <a:srgbClr val="FFFF00"/>
                </a:solidFill>
                <a:latin typeface="Arial"/>
                <a:cs typeface="Arial"/>
              </a:rPr>
              <a:t>Đảng Lao động </a:t>
            </a:r>
            <a:r>
              <a:rPr dirty="0" sz="3200" spc="-15">
                <a:solidFill>
                  <a:srgbClr val="FFFF00"/>
                </a:solidFill>
                <a:latin typeface="Arial"/>
                <a:cs typeface="Arial"/>
              </a:rPr>
              <a:t>Việt</a:t>
            </a:r>
            <a:r>
              <a:rPr dirty="0" sz="3200" spc="-6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FF00"/>
                </a:solidFill>
                <a:latin typeface="Arial"/>
                <a:cs typeface="Arial"/>
              </a:rPr>
              <a:t>Nam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50">
              <a:latin typeface="Times New Roman"/>
              <a:cs typeface="Times New Roman"/>
            </a:endParaRPr>
          </a:p>
          <a:p>
            <a:pPr algn="ctr" marL="217170" marR="211454">
              <a:lnSpc>
                <a:spcPts val="3310"/>
              </a:lnSpc>
            </a:pPr>
            <a:r>
              <a:rPr dirty="0" sz="3200" spc="-5">
                <a:solidFill>
                  <a:srgbClr val="FFFF00"/>
                </a:solidFill>
                <a:latin typeface="Arial"/>
                <a:cs typeface="Arial"/>
              </a:rPr>
              <a:t>Chính </a:t>
            </a:r>
            <a:r>
              <a:rPr dirty="0" sz="3200">
                <a:solidFill>
                  <a:srgbClr val="FFFF00"/>
                </a:solidFill>
                <a:latin typeface="Arial"/>
                <a:cs typeface="Arial"/>
              </a:rPr>
              <a:t>cương </a:t>
            </a:r>
            <a:r>
              <a:rPr dirty="0" sz="3200">
                <a:solidFill>
                  <a:srgbClr val="FFC000"/>
                </a:solidFill>
                <a:latin typeface="Arial"/>
                <a:cs typeface="Arial"/>
              </a:rPr>
              <a:t>của</a:t>
            </a:r>
            <a:r>
              <a:rPr dirty="0" sz="3200" spc="-5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3200" spc="-5">
                <a:solidFill>
                  <a:srgbClr val="FFC000"/>
                </a:solidFill>
                <a:latin typeface="Arial"/>
                <a:cs typeface="Arial"/>
              </a:rPr>
              <a:t>Đảng  Lao động </a:t>
            </a:r>
            <a:r>
              <a:rPr dirty="0" sz="3200" spc="-15">
                <a:solidFill>
                  <a:srgbClr val="FFC000"/>
                </a:solidFill>
                <a:latin typeface="Arial"/>
                <a:cs typeface="Arial"/>
              </a:rPr>
              <a:t>Việt</a:t>
            </a:r>
            <a:r>
              <a:rPr dirty="0" sz="3200" spc="-6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C000"/>
                </a:solidFill>
                <a:latin typeface="Arial"/>
                <a:cs typeface="Arial"/>
              </a:rPr>
              <a:t>Nam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94232" y="4881371"/>
            <a:ext cx="1356359" cy="13548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37462" y="4900548"/>
            <a:ext cx="1270330" cy="127033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0327" y="414527"/>
            <a:ext cx="1473708" cy="112166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95400" y="609600"/>
            <a:ext cx="885215" cy="533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0"/>
            <a:ext cx="1397508" cy="3947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03370" y="6439814"/>
            <a:ext cx="93662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Company</a:t>
            </a:r>
            <a:r>
              <a:rPr dirty="0" sz="1200" spc="-12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Logo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0155" y="204215"/>
            <a:ext cx="5047488" cy="464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65832" y="185928"/>
            <a:ext cx="4695444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57400" y="228587"/>
            <a:ext cx="4953000" cy="36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57400" y="228587"/>
            <a:ext cx="4953000" cy="369570"/>
          </a:xfrm>
          <a:custGeom>
            <a:avLst/>
            <a:gdLst/>
            <a:ahLst/>
            <a:cxnLst/>
            <a:rect l="l" t="t" r="r" b="b"/>
            <a:pathLst>
              <a:path w="4953000" h="369570">
                <a:moveTo>
                  <a:pt x="0" y="369328"/>
                </a:moveTo>
                <a:lnTo>
                  <a:pt x="4953000" y="369328"/>
                </a:lnTo>
                <a:lnTo>
                  <a:pt x="4953000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414905">
              <a:lnSpc>
                <a:spcPct val="100000"/>
              </a:lnSpc>
            </a:pPr>
            <a:r>
              <a:rPr dirty="0" sz="1800">
                <a:solidFill>
                  <a:srgbClr val="FFFF00"/>
                </a:solidFill>
                <a:latin typeface="Arial"/>
                <a:cs typeface="Arial"/>
              </a:rPr>
              <a:t>Chính </a:t>
            </a:r>
            <a:r>
              <a:rPr dirty="0" sz="1800" spc="-5">
                <a:solidFill>
                  <a:srgbClr val="FFFF00"/>
                </a:solidFill>
                <a:latin typeface="Arial"/>
                <a:cs typeface="Arial"/>
              </a:rPr>
              <a:t>cương  </a:t>
            </a:r>
            <a:r>
              <a:rPr dirty="0" sz="1800">
                <a:solidFill>
                  <a:srgbClr val="FFFF00"/>
                </a:solidFill>
                <a:latin typeface="Arial"/>
                <a:cs typeface="Arial"/>
              </a:rPr>
              <a:t>Đảng </a:t>
            </a:r>
            <a:r>
              <a:rPr dirty="0" sz="1800" spc="-5">
                <a:solidFill>
                  <a:srgbClr val="FFFF00"/>
                </a:solidFill>
                <a:latin typeface="Arial"/>
                <a:cs typeface="Arial"/>
              </a:rPr>
              <a:t>Lao </a:t>
            </a:r>
            <a:r>
              <a:rPr dirty="0" sz="1800">
                <a:solidFill>
                  <a:srgbClr val="FFFF00"/>
                </a:solidFill>
                <a:latin typeface="Arial"/>
                <a:cs typeface="Arial"/>
              </a:rPr>
              <a:t>động </a:t>
            </a:r>
            <a:r>
              <a:rPr dirty="0" sz="1800" spc="-15">
                <a:solidFill>
                  <a:srgbClr val="FFFF00"/>
                </a:solidFill>
                <a:latin typeface="Arial"/>
                <a:cs typeface="Arial"/>
              </a:rPr>
              <a:t>Việt</a:t>
            </a:r>
            <a:r>
              <a:rPr dirty="0" sz="18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Arial"/>
                <a:cs typeface="Arial"/>
              </a:rPr>
              <a:t>Nam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76044" y="178307"/>
            <a:ext cx="769619" cy="525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3756" y="658368"/>
            <a:ext cx="8552688" cy="5449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2608" y="640080"/>
            <a:ext cx="8698992" cy="55031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1000" y="685774"/>
            <a:ext cx="8458200" cy="5355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685774"/>
            <a:ext cx="8458200" cy="5355590"/>
          </a:xfrm>
          <a:custGeom>
            <a:avLst/>
            <a:gdLst/>
            <a:ahLst/>
            <a:cxnLst/>
            <a:rect l="l" t="t" r="r" b="b"/>
            <a:pathLst>
              <a:path w="8458200" h="5355590">
                <a:moveTo>
                  <a:pt x="0" y="5355336"/>
                </a:moveTo>
                <a:lnTo>
                  <a:pt x="8458200" y="5355336"/>
                </a:lnTo>
                <a:lnTo>
                  <a:pt x="8458200" y="0"/>
                </a:lnTo>
                <a:lnTo>
                  <a:pt x="0" y="0"/>
                </a:lnTo>
                <a:lnTo>
                  <a:pt x="0" y="5355336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59740" y="725678"/>
            <a:ext cx="8301355" cy="522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buChar char="-"/>
              <a:tabLst>
                <a:tab pos="159385" algn="l"/>
              </a:tabLst>
            </a:pPr>
            <a:r>
              <a:rPr dirty="0" sz="1800" spc="-10">
                <a:latin typeface="Arial"/>
                <a:cs typeface="Arial"/>
              </a:rPr>
              <a:t>Xác </a:t>
            </a:r>
            <a:r>
              <a:rPr dirty="0" sz="1800" spc="-5">
                <a:latin typeface="Arial"/>
                <a:cs typeface="Arial"/>
              </a:rPr>
              <a:t>định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tính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chất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của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xã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hội </a:t>
            </a:r>
            <a:r>
              <a:rPr dirty="0" sz="1800" spc="-20" b="1" i="1">
                <a:solidFill>
                  <a:srgbClr val="C00000"/>
                </a:solidFill>
                <a:latin typeface="Arial"/>
                <a:cs typeface="Arial"/>
              </a:rPr>
              <a:t>Việt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Nam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xã hội </a:t>
            </a:r>
            <a:r>
              <a:rPr dirty="0" sz="1800" spc="-15">
                <a:latin typeface="Arial"/>
                <a:cs typeface="Arial"/>
              </a:rPr>
              <a:t>Việt </a:t>
            </a:r>
            <a:r>
              <a:rPr dirty="0" sz="1800" spc="-5">
                <a:latin typeface="Arial"/>
                <a:cs typeface="Arial"/>
              </a:rPr>
              <a:t>Nam có ba </a:t>
            </a:r>
            <a:r>
              <a:rPr dirty="0" sz="1800">
                <a:latin typeface="Arial"/>
                <a:cs typeface="Arial"/>
              </a:rPr>
              <a:t>tính chất: </a:t>
            </a:r>
            <a:r>
              <a:rPr dirty="0" sz="1800" spc="-5">
                <a:latin typeface="Arial"/>
                <a:cs typeface="Arial"/>
              </a:rPr>
              <a:t>“dân  chủ nhân dân, </a:t>
            </a:r>
            <a:r>
              <a:rPr dirty="0" sz="1800">
                <a:latin typeface="Arial"/>
                <a:cs typeface="Arial"/>
              </a:rPr>
              <a:t>một </a:t>
            </a:r>
            <a:r>
              <a:rPr dirty="0" sz="1800" spc="-5">
                <a:latin typeface="Arial"/>
                <a:cs typeface="Arial"/>
              </a:rPr>
              <a:t>phần thuộc địa và nửa phong kiến”. Các </a:t>
            </a:r>
            <a:r>
              <a:rPr dirty="0" sz="1800">
                <a:latin typeface="Arial"/>
                <a:cs typeface="Arial"/>
              </a:rPr>
              <a:t>tính </a:t>
            </a:r>
            <a:r>
              <a:rPr dirty="0" sz="1800" spc="-5">
                <a:latin typeface="Arial"/>
                <a:cs typeface="Arial"/>
              </a:rPr>
              <a:t>chất đó đang   đấu tranh lẫn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nhau.</a:t>
            </a:r>
            <a:endParaRPr sz="1800">
              <a:latin typeface="Arial"/>
              <a:cs typeface="Arial"/>
            </a:endParaRPr>
          </a:p>
          <a:p>
            <a:pPr algn="just" marL="152400" indent="-139700">
              <a:lnSpc>
                <a:spcPct val="100000"/>
              </a:lnSpc>
              <a:buChar char="-"/>
              <a:tabLst>
                <a:tab pos="153035" algn="l"/>
              </a:tabLst>
            </a:pPr>
            <a:r>
              <a:rPr dirty="0" sz="1800" spc="-10">
                <a:latin typeface="Arial"/>
                <a:cs typeface="Arial"/>
              </a:rPr>
              <a:t>Xác </a:t>
            </a:r>
            <a:r>
              <a:rPr dirty="0" sz="1800" spc="-5">
                <a:latin typeface="Arial"/>
                <a:cs typeface="Arial"/>
              </a:rPr>
              <a:t>định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mâu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thuẫn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cơ bản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của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xã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hội </a:t>
            </a:r>
            <a:r>
              <a:rPr dirty="0" sz="1800" spc="-20" b="1" i="1">
                <a:solidFill>
                  <a:srgbClr val="C00000"/>
                </a:solidFill>
                <a:latin typeface="Arial"/>
                <a:cs typeface="Arial"/>
              </a:rPr>
              <a:t>Việt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Nam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là </a:t>
            </a:r>
            <a:r>
              <a:rPr dirty="0" sz="1800">
                <a:latin typeface="Arial"/>
                <a:cs typeface="Arial"/>
              </a:rPr>
              <a:t>mâu </a:t>
            </a:r>
            <a:r>
              <a:rPr dirty="0" sz="1800" spc="-5">
                <a:latin typeface="Arial"/>
                <a:cs typeface="Arial"/>
              </a:rPr>
              <a:t>thuẫn giữa </a:t>
            </a:r>
            <a:r>
              <a:rPr dirty="0" sz="1800">
                <a:latin typeface="Arial"/>
                <a:cs typeface="Arial"/>
              </a:rPr>
              <a:t>“tính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chất</a:t>
            </a:r>
            <a:endParaRPr sz="18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dân </a:t>
            </a:r>
            <a:r>
              <a:rPr dirty="0" sz="1800" spc="-5">
                <a:latin typeface="Arial"/>
                <a:cs typeface="Arial"/>
              </a:rPr>
              <a:t>chủ </a:t>
            </a:r>
            <a:r>
              <a:rPr dirty="0" sz="1800" spc="-10">
                <a:latin typeface="Arial"/>
                <a:cs typeface="Arial"/>
              </a:rPr>
              <a:t>nhân dân </a:t>
            </a:r>
            <a:r>
              <a:rPr dirty="0" sz="1800" spc="-5">
                <a:latin typeface="Arial"/>
                <a:cs typeface="Arial"/>
              </a:rPr>
              <a:t>và tính chất thuộc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địa.</a:t>
            </a:r>
            <a:endParaRPr sz="18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pos="163830" algn="l"/>
              </a:tabLst>
            </a:pP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Đối tượng chính của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cách mạng </a:t>
            </a:r>
            <a:r>
              <a:rPr dirty="0" sz="1800" spc="-20" b="1" i="1">
                <a:solidFill>
                  <a:srgbClr val="C00000"/>
                </a:solidFill>
                <a:latin typeface="Arial"/>
                <a:cs typeface="Arial"/>
              </a:rPr>
              <a:t>Việt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Nam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có </a:t>
            </a:r>
            <a:r>
              <a:rPr dirty="0" sz="1800">
                <a:latin typeface="Arial"/>
                <a:cs typeface="Arial"/>
              </a:rPr>
              <a:t>hai đối </a:t>
            </a:r>
            <a:r>
              <a:rPr dirty="0" sz="1800" spc="-5">
                <a:latin typeface="Arial"/>
                <a:cs typeface="Arial"/>
              </a:rPr>
              <a:t>tượng là chủ nghĩa </a:t>
            </a:r>
            <a:r>
              <a:rPr dirty="0" sz="1800" spc="-10">
                <a:latin typeface="Arial"/>
                <a:cs typeface="Arial"/>
              </a:rPr>
              <a:t>đế  </a:t>
            </a:r>
            <a:r>
              <a:rPr dirty="0" sz="1800" spc="-5">
                <a:latin typeface="Arial"/>
                <a:cs typeface="Arial"/>
              </a:rPr>
              <a:t>quốc xâm lược, bọn phong kiến </a:t>
            </a:r>
            <a:r>
              <a:rPr dirty="0" sz="1800">
                <a:latin typeface="Arial"/>
                <a:cs typeface="Arial"/>
              </a:rPr>
              <a:t>(cụ thể </a:t>
            </a:r>
            <a:r>
              <a:rPr dirty="0" sz="1800" spc="-5">
                <a:latin typeface="Arial"/>
                <a:cs typeface="Arial"/>
              </a:rPr>
              <a:t>là phong kiến phản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động).</a:t>
            </a:r>
            <a:endParaRPr sz="1800">
              <a:latin typeface="Arial"/>
              <a:cs typeface="Arial"/>
            </a:endParaRPr>
          </a:p>
          <a:p>
            <a:pPr algn="just" marL="152400" indent="-139700">
              <a:lnSpc>
                <a:spcPct val="100000"/>
              </a:lnSpc>
              <a:buChar char="-"/>
              <a:tabLst>
                <a:tab pos="153035" algn="l"/>
              </a:tabLst>
            </a:pPr>
            <a:r>
              <a:rPr dirty="0" sz="1800" spc="-10">
                <a:latin typeface="Arial"/>
                <a:cs typeface="Arial"/>
              </a:rPr>
              <a:t>Xác </a:t>
            </a:r>
            <a:r>
              <a:rPr dirty="0" sz="1800" spc="-5">
                <a:latin typeface="Arial"/>
                <a:cs typeface="Arial"/>
              </a:rPr>
              <a:t>định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ba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nhiệm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vụ cơ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bản </a:t>
            </a:r>
            <a:r>
              <a:rPr dirty="0" sz="1800" spc="-5">
                <a:latin typeface="Arial"/>
                <a:cs typeface="Arial"/>
              </a:rPr>
              <a:t>của cách mạng </a:t>
            </a:r>
            <a:r>
              <a:rPr dirty="0" sz="1800" spc="-15">
                <a:latin typeface="Arial"/>
                <a:cs typeface="Arial"/>
              </a:rPr>
              <a:t>Việt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Nam.</a:t>
            </a:r>
            <a:endParaRPr sz="1800">
              <a:latin typeface="Arial"/>
              <a:cs typeface="Arial"/>
            </a:endParaRPr>
          </a:p>
          <a:p>
            <a:pPr algn="just" marL="152400" indent="-139700">
              <a:lnSpc>
                <a:spcPct val="100000"/>
              </a:lnSpc>
              <a:buChar char="-"/>
              <a:tabLst>
                <a:tab pos="153035" algn="l"/>
              </a:tabLst>
            </a:pPr>
            <a:r>
              <a:rPr dirty="0" sz="1800" spc="-10">
                <a:latin typeface="Arial"/>
                <a:cs typeface="Arial"/>
              </a:rPr>
              <a:t>Xác </a:t>
            </a:r>
            <a:r>
              <a:rPr dirty="0" sz="1800" spc="-5">
                <a:latin typeface="Arial"/>
                <a:cs typeface="Arial"/>
              </a:rPr>
              <a:t>định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động lực của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cách mạng </a:t>
            </a:r>
            <a:r>
              <a:rPr dirty="0" sz="1800" spc="-15" i="1">
                <a:latin typeface="Arial"/>
                <a:cs typeface="Arial"/>
              </a:rPr>
              <a:t>Việt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Nam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algn="just" marL="152400" indent="-139700">
              <a:lnSpc>
                <a:spcPct val="100000"/>
              </a:lnSpc>
              <a:buChar char="-"/>
              <a:tabLst>
                <a:tab pos="153035" algn="l"/>
              </a:tabLst>
            </a:pPr>
            <a:r>
              <a:rPr dirty="0" sz="1800" spc="-10">
                <a:latin typeface="Arial"/>
                <a:cs typeface="Arial"/>
              </a:rPr>
              <a:t>Xác </a:t>
            </a:r>
            <a:r>
              <a:rPr dirty="0" sz="1800" spc="-5">
                <a:latin typeface="Arial"/>
                <a:cs typeface="Arial"/>
              </a:rPr>
              <a:t>định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tính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chất </a:t>
            </a:r>
            <a:r>
              <a:rPr dirty="0" sz="1800" spc="-10" b="1" i="1">
                <a:solidFill>
                  <a:srgbClr val="C00000"/>
                </a:solidFill>
                <a:latin typeface="Arial"/>
                <a:cs typeface="Arial"/>
              </a:rPr>
              <a:t>cách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mạng </a:t>
            </a:r>
            <a:r>
              <a:rPr dirty="0" sz="1800" spc="-15" i="1">
                <a:latin typeface="Arial"/>
                <a:cs typeface="Arial"/>
              </a:rPr>
              <a:t>Việt </a:t>
            </a:r>
            <a:r>
              <a:rPr dirty="0" sz="1800" i="1">
                <a:latin typeface="Arial"/>
                <a:cs typeface="Arial"/>
              </a:rPr>
              <a:t>Nam </a:t>
            </a:r>
            <a:r>
              <a:rPr dirty="0" sz="1800" spc="-5">
                <a:latin typeface="Arial"/>
                <a:cs typeface="Arial"/>
              </a:rPr>
              <a:t>trong giai đoạn này là cách </a:t>
            </a:r>
            <a:r>
              <a:rPr dirty="0" sz="1800">
                <a:latin typeface="Arial"/>
                <a:cs typeface="Arial"/>
              </a:rPr>
              <a:t>mạng </a:t>
            </a:r>
            <a:r>
              <a:rPr dirty="0" sz="1800" spc="3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dân</a:t>
            </a:r>
            <a:endParaRPr sz="18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tộc </a:t>
            </a:r>
            <a:r>
              <a:rPr dirty="0" sz="1800" spc="-5">
                <a:latin typeface="Arial"/>
                <a:cs typeface="Arial"/>
              </a:rPr>
              <a:t>dân chủ nhân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dân.</a:t>
            </a:r>
            <a:endParaRPr sz="1800">
              <a:latin typeface="Arial"/>
              <a:cs typeface="Arial"/>
            </a:endParaRPr>
          </a:p>
          <a:p>
            <a:pPr algn="just" marL="12700" marR="635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pos="153035" algn="l"/>
              </a:tabLst>
            </a:pP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Con đường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đi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lên chủ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nghĩa xã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hội: </a:t>
            </a:r>
            <a:r>
              <a:rPr dirty="0" sz="1800" spc="-5">
                <a:latin typeface="Arial"/>
                <a:cs typeface="Arial"/>
              </a:rPr>
              <a:t>lâu dài, </a:t>
            </a:r>
            <a:r>
              <a:rPr dirty="0" sz="1800">
                <a:latin typeface="Arial"/>
                <a:cs typeface="Arial"/>
              </a:rPr>
              <a:t>trải </a:t>
            </a:r>
            <a:r>
              <a:rPr dirty="0" sz="1800" spc="-5">
                <a:latin typeface="Arial"/>
                <a:cs typeface="Arial"/>
              </a:rPr>
              <a:t>qua 3 giai đoạn không </a:t>
            </a:r>
            <a:r>
              <a:rPr dirty="0" sz="1800">
                <a:latin typeface="Arial"/>
                <a:cs typeface="Arial"/>
              </a:rPr>
              <a:t>tách  rời </a:t>
            </a:r>
            <a:r>
              <a:rPr dirty="0" sz="1800" spc="-5">
                <a:latin typeface="Arial"/>
                <a:cs typeface="Arial"/>
              </a:rPr>
              <a:t>nhau, </a:t>
            </a:r>
            <a:r>
              <a:rPr dirty="0" sz="1800">
                <a:latin typeface="Arial"/>
                <a:cs typeface="Arial"/>
              </a:rPr>
              <a:t>mật </a:t>
            </a:r>
            <a:r>
              <a:rPr dirty="0" sz="1800" spc="-5">
                <a:latin typeface="Arial"/>
                <a:cs typeface="Arial"/>
              </a:rPr>
              <a:t>thiết liên hệ, </a:t>
            </a:r>
            <a:r>
              <a:rPr dirty="0" sz="1800" spc="-10">
                <a:latin typeface="Arial"/>
                <a:cs typeface="Arial"/>
              </a:rPr>
              <a:t>xen </a:t>
            </a:r>
            <a:r>
              <a:rPr dirty="0" sz="1800" spc="-5">
                <a:latin typeface="Arial"/>
                <a:cs typeface="Arial"/>
              </a:rPr>
              <a:t>kẽ </a:t>
            </a:r>
            <a:r>
              <a:rPr dirty="0" sz="1800">
                <a:latin typeface="Arial"/>
                <a:cs typeface="Arial"/>
              </a:rPr>
              <a:t>với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nhau.</a:t>
            </a:r>
            <a:endParaRPr sz="18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buFont typeface="Arial"/>
              <a:buChar char="-"/>
              <a:tabLst>
                <a:tab pos="153035" algn="l"/>
              </a:tabLst>
            </a:pP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Giai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cấp lãnh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đạo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và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mục tiêu của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Đảng: </a:t>
            </a:r>
            <a:r>
              <a:rPr dirty="0" sz="1800" spc="-5">
                <a:latin typeface="Arial"/>
                <a:cs typeface="Arial"/>
              </a:rPr>
              <a:t>người lãnh </a:t>
            </a:r>
            <a:r>
              <a:rPr dirty="0" sz="1800">
                <a:latin typeface="Arial"/>
                <a:cs typeface="Arial"/>
              </a:rPr>
              <a:t>đạo </a:t>
            </a:r>
            <a:r>
              <a:rPr dirty="0" sz="1800" spc="-5">
                <a:latin typeface="Arial"/>
                <a:cs typeface="Arial"/>
              </a:rPr>
              <a:t>cách mạng </a:t>
            </a:r>
            <a:r>
              <a:rPr dirty="0" sz="1800">
                <a:latin typeface="Arial"/>
                <a:cs typeface="Arial"/>
              </a:rPr>
              <a:t>là </a:t>
            </a:r>
            <a:r>
              <a:rPr dirty="0" sz="1800" spc="-5">
                <a:latin typeface="Arial"/>
                <a:cs typeface="Arial"/>
              </a:rPr>
              <a:t>giai  cấp công nhân. </a:t>
            </a:r>
            <a:r>
              <a:rPr dirty="0" sz="1800" spc="-10">
                <a:latin typeface="Arial"/>
                <a:cs typeface="Arial"/>
              </a:rPr>
              <a:t>Đảng Lao động </a:t>
            </a:r>
            <a:r>
              <a:rPr dirty="0" sz="1800" spc="-15">
                <a:latin typeface="Arial"/>
                <a:cs typeface="Arial"/>
              </a:rPr>
              <a:t>Việt </a:t>
            </a:r>
            <a:r>
              <a:rPr dirty="0" sz="1800" spc="-10">
                <a:latin typeface="Arial"/>
                <a:cs typeface="Arial"/>
              </a:rPr>
              <a:t>Nam </a:t>
            </a:r>
            <a:r>
              <a:rPr dirty="0" sz="1800" spc="-5">
                <a:latin typeface="Arial"/>
                <a:cs typeface="Arial"/>
              </a:rPr>
              <a:t>là </a:t>
            </a:r>
            <a:r>
              <a:rPr dirty="0" sz="1800" spc="-10">
                <a:latin typeface="Arial"/>
                <a:cs typeface="Arial"/>
              </a:rPr>
              <a:t>Đảng </a:t>
            </a:r>
            <a:r>
              <a:rPr dirty="0" sz="1800" spc="-5">
                <a:latin typeface="Arial"/>
                <a:cs typeface="Arial"/>
              </a:rPr>
              <a:t>của </a:t>
            </a:r>
            <a:r>
              <a:rPr dirty="0" sz="1800" spc="-10">
                <a:latin typeface="Arial"/>
                <a:cs typeface="Arial"/>
              </a:rPr>
              <a:t>giai </a:t>
            </a:r>
            <a:r>
              <a:rPr dirty="0" sz="1800" spc="-5">
                <a:latin typeface="Arial"/>
                <a:cs typeface="Arial"/>
              </a:rPr>
              <a:t>cấp công </a:t>
            </a:r>
            <a:r>
              <a:rPr dirty="0" sz="1800" spc="-10">
                <a:latin typeface="Arial"/>
                <a:cs typeface="Arial"/>
              </a:rPr>
              <a:t>nhân </a:t>
            </a:r>
            <a:r>
              <a:rPr dirty="0" sz="1800" spc="-5">
                <a:latin typeface="Arial"/>
                <a:cs typeface="Arial"/>
              </a:rPr>
              <a:t>và của  nhân dân lao động </a:t>
            </a:r>
            <a:r>
              <a:rPr dirty="0" sz="1800" spc="-15">
                <a:latin typeface="Arial"/>
                <a:cs typeface="Arial"/>
              </a:rPr>
              <a:t>Việt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Nam.</a:t>
            </a:r>
            <a:endParaRPr sz="18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buChar char="-"/>
              <a:tabLst>
                <a:tab pos="153035" algn="l"/>
              </a:tabLst>
            </a:pPr>
            <a:r>
              <a:rPr dirty="0" sz="1800" spc="-5">
                <a:latin typeface="Arial"/>
                <a:cs typeface="Arial"/>
              </a:rPr>
              <a:t>Chính cương cũng </a:t>
            </a:r>
            <a:r>
              <a:rPr dirty="0" sz="1800" i="1">
                <a:latin typeface="Arial"/>
                <a:cs typeface="Arial"/>
              </a:rPr>
              <a:t>nêu </a:t>
            </a:r>
            <a:r>
              <a:rPr dirty="0" sz="1800" spc="-5" i="1">
                <a:latin typeface="Arial"/>
                <a:cs typeface="Arial"/>
              </a:rPr>
              <a:t>rõ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15 chính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sách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lớn </a:t>
            </a:r>
            <a:r>
              <a:rPr dirty="0" sz="1800" spc="-5">
                <a:latin typeface="Arial"/>
                <a:cs typeface="Arial"/>
              </a:rPr>
              <a:t>của Đảng để đẩy mạnh kháng  chiến đến thắng lợi và đặt </a:t>
            </a:r>
            <a:r>
              <a:rPr dirty="0" sz="1800">
                <a:latin typeface="Arial"/>
                <a:cs typeface="Arial"/>
              </a:rPr>
              <a:t>cơ sở </a:t>
            </a:r>
            <a:r>
              <a:rPr dirty="0" sz="1800" spc="-5">
                <a:latin typeface="Arial"/>
                <a:cs typeface="Arial"/>
              </a:rPr>
              <a:t>kiến thiết quốc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gia.</a:t>
            </a:r>
            <a:endParaRPr sz="1800">
              <a:latin typeface="Arial"/>
              <a:cs typeface="Arial"/>
            </a:endParaRPr>
          </a:p>
          <a:p>
            <a:pPr algn="just" marL="215265" indent="-202565">
              <a:lnSpc>
                <a:spcPct val="100000"/>
              </a:lnSpc>
              <a:buChar char="-"/>
              <a:tabLst>
                <a:tab pos="215900" algn="l"/>
              </a:tabLst>
            </a:pPr>
            <a:r>
              <a:rPr dirty="0" sz="1800" spc="-5">
                <a:latin typeface="Arial"/>
                <a:cs typeface="Arial"/>
              </a:rPr>
              <a:t>Về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quan hệ quốc </a:t>
            </a:r>
            <a:r>
              <a:rPr dirty="0" sz="1800" spc="-5" b="1" i="1">
                <a:solidFill>
                  <a:srgbClr val="C00000"/>
                </a:solidFill>
                <a:latin typeface="Arial"/>
                <a:cs typeface="Arial"/>
              </a:rPr>
              <a:t>tế</a:t>
            </a:r>
            <a:r>
              <a:rPr dirty="0" sz="1800" spc="-5">
                <a:latin typeface="Arial"/>
                <a:cs typeface="Arial"/>
              </a:rPr>
              <a:t>: đứng về phía hòa bình và dân chủ, </a:t>
            </a:r>
            <a:r>
              <a:rPr dirty="0" sz="1800">
                <a:latin typeface="Arial"/>
                <a:cs typeface="Arial"/>
              </a:rPr>
              <a:t>mở </a:t>
            </a:r>
            <a:r>
              <a:rPr dirty="0" sz="1800" spc="-5">
                <a:latin typeface="Arial"/>
                <a:cs typeface="Arial"/>
              </a:rPr>
              <a:t>rộng quan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hệ…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2355" y="6031991"/>
            <a:ext cx="8019288" cy="740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9995" y="6013702"/>
            <a:ext cx="7734300" cy="8442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9600" y="6059271"/>
            <a:ext cx="7924800" cy="646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9600" y="6059271"/>
            <a:ext cx="7924800" cy="646430"/>
          </a:xfrm>
          <a:custGeom>
            <a:avLst/>
            <a:gdLst/>
            <a:ahLst/>
            <a:cxnLst/>
            <a:rect l="l" t="t" r="r" b="b"/>
            <a:pathLst>
              <a:path w="7924800" h="646429">
                <a:moveTo>
                  <a:pt x="0" y="646328"/>
                </a:moveTo>
                <a:lnTo>
                  <a:pt x="7924800" y="646328"/>
                </a:lnTo>
                <a:lnTo>
                  <a:pt x="79248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0496" y="6321552"/>
            <a:ext cx="7365492" cy="2362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71144" y="6589774"/>
            <a:ext cx="7600188" cy="2255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87868" y="6589774"/>
            <a:ext cx="335279" cy="2255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75804" y="6122555"/>
            <a:ext cx="6985647" cy="2412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091429" y="6340881"/>
            <a:ext cx="22860" cy="23495"/>
          </a:xfrm>
          <a:custGeom>
            <a:avLst/>
            <a:gdLst/>
            <a:ahLst/>
            <a:cxnLst/>
            <a:rect l="l" t="t" r="r" b="b"/>
            <a:pathLst>
              <a:path w="22860" h="23495">
                <a:moveTo>
                  <a:pt x="0" y="0"/>
                </a:moveTo>
                <a:lnTo>
                  <a:pt x="22860" y="0"/>
                </a:lnTo>
                <a:lnTo>
                  <a:pt x="22860" y="22885"/>
                </a:lnTo>
                <a:lnTo>
                  <a:pt x="0" y="228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00220" y="6340881"/>
            <a:ext cx="22860" cy="23495"/>
          </a:xfrm>
          <a:custGeom>
            <a:avLst/>
            <a:gdLst/>
            <a:ahLst/>
            <a:cxnLst/>
            <a:rect l="l" t="t" r="r" b="b"/>
            <a:pathLst>
              <a:path w="22860" h="23495">
                <a:moveTo>
                  <a:pt x="0" y="0"/>
                </a:moveTo>
                <a:lnTo>
                  <a:pt x="22859" y="0"/>
                </a:lnTo>
                <a:lnTo>
                  <a:pt x="22859" y="22885"/>
                </a:lnTo>
                <a:lnTo>
                  <a:pt x="0" y="228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37144" y="6183160"/>
            <a:ext cx="91440" cy="125095"/>
          </a:xfrm>
          <a:custGeom>
            <a:avLst/>
            <a:gdLst/>
            <a:ahLst/>
            <a:cxnLst/>
            <a:rect l="l" t="t" r="r" b="b"/>
            <a:pathLst>
              <a:path w="91440" h="125095">
                <a:moveTo>
                  <a:pt x="0" y="0"/>
                </a:moveTo>
                <a:lnTo>
                  <a:pt x="0" y="125018"/>
                </a:lnTo>
                <a:lnTo>
                  <a:pt x="34925" y="125018"/>
                </a:lnTo>
                <a:lnTo>
                  <a:pt x="74929" y="113525"/>
                </a:lnTo>
                <a:lnTo>
                  <a:pt x="80136" y="108394"/>
                </a:lnTo>
                <a:lnTo>
                  <a:pt x="91031" y="70205"/>
                </a:lnTo>
                <a:lnTo>
                  <a:pt x="91312" y="61290"/>
                </a:lnTo>
                <a:lnTo>
                  <a:pt x="90769" y="49193"/>
                </a:lnTo>
                <a:lnTo>
                  <a:pt x="73485" y="10315"/>
                </a:lnTo>
                <a:lnTo>
                  <a:pt x="3428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25436" y="6183160"/>
            <a:ext cx="91440" cy="125095"/>
          </a:xfrm>
          <a:custGeom>
            <a:avLst/>
            <a:gdLst/>
            <a:ahLst/>
            <a:cxnLst/>
            <a:rect l="l" t="t" r="r" b="b"/>
            <a:pathLst>
              <a:path w="91440" h="125095">
                <a:moveTo>
                  <a:pt x="0" y="0"/>
                </a:moveTo>
                <a:lnTo>
                  <a:pt x="0" y="55143"/>
                </a:lnTo>
                <a:lnTo>
                  <a:pt x="45085" y="55143"/>
                </a:lnTo>
                <a:lnTo>
                  <a:pt x="45085" y="69875"/>
                </a:lnTo>
                <a:lnTo>
                  <a:pt x="0" y="69875"/>
                </a:lnTo>
                <a:lnTo>
                  <a:pt x="0" y="125018"/>
                </a:lnTo>
                <a:lnTo>
                  <a:pt x="34925" y="125018"/>
                </a:lnTo>
                <a:lnTo>
                  <a:pt x="42590" y="124830"/>
                </a:lnTo>
                <a:lnTo>
                  <a:pt x="74803" y="113639"/>
                </a:lnTo>
                <a:lnTo>
                  <a:pt x="80010" y="108496"/>
                </a:lnTo>
                <a:lnTo>
                  <a:pt x="91029" y="70359"/>
                </a:lnTo>
                <a:lnTo>
                  <a:pt x="91313" y="61391"/>
                </a:lnTo>
                <a:lnTo>
                  <a:pt x="91031" y="52278"/>
                </a:lnTo>
                <a:lnTo>
                  <a:pt x="75692" y="12280"/>
                </a:lnTo>
                <a:lnTo>
                  <a:pt x="71120" y="7670"/>
                </a:lnTo>
                <a:lnTo>
                  <a:pt x="342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98416" y="6183160"/>
            <a:ext cx="91440" cy="125095"/>
          </a:xfrm>
          <a:custGeom>
            <a:avLst/>
            <a:gdLst/>
            <a:ahLst/>
            <a:cxnLst/>
            <a:rect l="l" t="t" r="r" b="b"/>
            <a:pathLst>
              <a:path w="91439" h="125095">
                <a:moveTo>
                  <a:pt x="0" y="0"/>
                </a:moveTo>
                <a:lnTo>
                  <a:pt x="0" y="55143"/>
                </a:lnTo>
                <a:lnTo>
                  <a:pt x="45085" y="55143"/>
                </a:lnTo>
                <a:lnTo>
                  <a:pt x="45085" y="69875"/>
                </a:lnTo>
                <a:lnTo>
                  <a:pt x="0" y="69875"/>
                </a:lnTo>
                <a:lnTo>
                  <a:pt x="0" y="125018"/>
                </a:lnTo>
                <a:lnTo>
                  <a:pt x="34925" y="125018"/>
                </a:lnTo>
                <a:lnTo>
                  <a:pt x="42590" y="124830"/>
                </a:lnTo>
                <a:lnTo>
                  <a:pt x="74803" y="113639"/>
                </a:lnTo>
                <a:lnTo>
                  <a:pt x="80010" y="108496"/>
                </a:lnTo>
                <a:lnTo>
                  <a:pt x="91029" y="70359"/>
                </a:lnTo>
                <a:lnTo>
                  <a:pt x="91312" y="61391"/>
                </a:lnTo>
                <a:lnTo>
                  <a:pt x="91031" y="52278"/>
                </a:lnTo>
                <a:lnTo>
                  <a:pt x="75692" y="12280"/>
                </a:lnTo>
                <a:lnTo>
                  <a:pt x="71120" y="7670"/>
                </a:lnTo>
                <a:lnTo>
                  <a:pt x="342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53308" y="6183160"/>
            <a:ext cx="91440" cy="125095"/>
          </a:xfrm>
          <a:custGeom>
            <a:avLst/>
            <a:gdLst/>
            <a:ahLst/>
            <a:cxnLst/>
            <a:rect l="l" t="t" r="r" b="b"/>
            <a:pathLst>
              <a:path w="91439" h="125095">
                <a:moveTo>
                  <a:pt x="0" y="0"/>
                </a:moveTo>
                <a:lnTo>
                  <a:pt x="0" y="55143"/>
                </a:lnTo>
                <a:lnTo>
                  <a:pt x="45085" y="55143"/>
                </a:lnTo>
                <a:lnTo>
                  <a:pt x="45085" y="69875"/>
                </a:lnTo>
                <a:lnTo>
                  <a:pt x="0" y="69875"/>
                </a:lnTo>
                <a:lnTo>
                  <a:pt x="0" y="125018"/>
                </a:lnTo>
                <a:lnTo>
                  <a:pt x="34925" y="125018"/>
                </a:lnTo>
                <a:lnTo>
                  <a:pt x="42590" y="124830"/>
                </a:lnTo>
                <a:lnTo>
                  <a:pt x="74803" y="113639"/>
                </a:lnTo>
                <a:lnTo>
                  <a:pt x="80010" y="108496"/>
                </a:lnTo>
                <a:lnTo>
                  <a:pt x="91029" y="70359"/>
                </a:lnTo>
                <a:lnTo>
                  <a:pt x="91313" y="61391"/>
                </a:lnTo>
                <a:lnTo>
                  <a:pt x="91031" y="52278"/>
                </a:lnTo>
                <a:lnTo>
                  <a:pt x="75692" y="12280"/>
                </a:lnTo>
                <a:lnTo>
                  <a:pt x="71120" y="7670"/>
                </a:lnTo>
                <a:lnTo>
                  <a:pt x="342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09230" y="6181051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79" h="79375">
                <a:moveTo>
                  <a:pt x="26797" y="0"/>
                </a:moveTo>
                <a:lnTo>
                  <a:pt x="0" y="79247"/>
                </a:lnTo>
                <a:lnTo>
                  <a:pt x="55499" y="79247"/>
                </a:lnTo>
                <a:lnTo>
                  <a:pt x="38480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97521" y="6181051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79" h="79375">
                <a:moveTo>
                  <a:pt x="26797" y="0"/>
                </a:moveTo>
                <a:lnTo>
                  <a:pt x="0" y="79247"/>
                </a:lnTo>
                <a:lnTo>
                  <a:pt x="55499" y="79247"/>
                </a:lnTo>
                <a:lnTo>
                  <a:pt x="38480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120638" y="6181051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79" h="79375">
                <a:moveTo>
                  <a:pt x="26797" y="0"/>
                </a:moveTo>
                <a:lnTo>
                  <a:pt x="0" y="79247"/>
                </a:lnTo>
                <a:lnTo>
                  <a:pt x="55499" y="79247"/>
                </a:lnTo>
                <a:lnTo>
                  <a:pt x="38481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87238" y="6181051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79" h="79375">
                <a:moveTo>
                  <a:pt x="26797" y="0"/>
                </a:moveTo>
                <a:lnTo>
                  <a:pt x="0" y="79247"/>
                </a:lnTo>
                <a:lnTo>
                  <a:pt x="55499" y="79247"/>
                </a:lnTo>
                <a:lnTo>
                  <a:pt x="38481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11194" y="6181051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79" h="79375">
                <a:moveTo>
                  <a:pt x="26796" y="0"/>
                </a:moveTo>
                <a:lnTo>
                  <a:pt x="0" y="79247"/>
                </a:lnTo>
                <a:lnTo>
                  <a:pt x="55498" y="79247"/>
                </a:lnTo>
                <a:lnTo>
                  <a:pt x="38480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25394" y="6181051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80" h="79375">
                <a:moveTo>
                  <a:pt x="26797" y="0"/>
                </a:moveTo>
                <a:lnTo>
                  <a:pt x="0" y="79247"/>
                </a:lnTo>
                <a:lnTo>
                  <a:pt x="55499" y="79247"/>
                </a:lnTo>
                <a:lnTo>
                  <a:pt x="38481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14083" y="6179591"/>
            <a:ext cx="112395" cy="132715"/>
          </a:xfrm>
          <a:custGeom>
            <a:avLst/>
            <a:gdLst/>
            <a:ahLst/>
            <a:cxnLst/>
            <a:rect l="l" t="t" r="r" b="b"/>
            <a:pathLst>
              <a:path w="112395" h="132714">
                <a:moveTo>
                  <a:pt x="56134" y="0"/>
                </a:moveTo>
                <a:lnTo>
                  <a:pt x="16637" y="15798"/>
                </a:lnTo>
                <a:lnTo>
                  <a:pt x="1045" y="51387"/>
                </a:lnTo>
                <a:lnTo>
                  <a:pt x="0" y="68541"/>
                </a:lnTo>
                <a:lnTo>
                  <a:pt x="998" y="82543"/>
                </a:lnTo>
                <a:lnTo>
                  <a:pt x="24374" y="122587"/>
                </a:lnTo>
                <a:lnTo>
                  <a:pt x="55752" y="132156"/>
                </a:lnTo>
                <a:lnTo>
                  <a:pt x="67472" y="131082"/>
                </a:lnTo>
                <a:lnTo>
                  <a:pt x="102939" y="105479"/>
                </a:lnTo>
                <a:lnTo>
                  <a:pt x="111887" y="66192"/>
                </a:lnTo>
                <a:lnTo>
                  <a:pt x="111460" y="56519"/>
                </a:lnTo>
                <a:lnTo>
                  <a:pt x="96774" y="18084"/>
                </a:lnTo>
                <a:lnTo>
                  <a:pt x="56134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57040" y="6179591"/>
            <a:ext cx="112395" cy="132715"/>
          </a:xfrm>
          <a:custGeom>
            <a:avLst/>
            <a:gdLst/>
            <a:ahLst/>
            <a:cxnLst/>
            <a:rect l="l" t="t" r="r" b="b"/>
            <a:pathLst>
              <a:path w="112395" h="132714">
                <a:moveTo>
                  <a:pt x="56134" y="0"/>
                </a:moveTo>
                <a:lnTo>
                  <a:pt x="16637" y="15798"/>
                </a:lnTo>
                <a:lnTo>
                  <a:pt x="1045" y="51387"/>
                </a:lnTo>
                <a:lnTo>
                  <a:pt x="0" y="68541"/>
                </a:lnTo>
                <a:lnTo>
                  <a:pt x="998" y="82543"/>
                </a:lnTo>
                <a:lnTo>
                  <a:pt x="24374" y="122587"/>
                </a:lnTo>
                <a:lnTo>
                  <a:pt x="55752" y="132156"/>
                </a:lnTo>
                <a:lnTo>
                  <a:pt x="67472" y="131082"/>
                </a:lnTo>
                <a:lnTo>
                  <a:pt x="102939" y="105479"/>
                </a:lnTo>
                <a:lnTo>
                  <a:pt x="111887" y="66192"/>
                </a:lnTo>
                <a:lnTo>
                  <a:pt x="111460" y="56519"/>
                </a:lnTo>
                <a:lnTo>
                  <a:pt x="96774" y="18084"/>
                </a:lnTo>
                <a:lnTo>
                  <a:pt x="5613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850132" y="6179591"/>
            <a:ext cx="112395" cy="132715"/>
          </a:xfrm>
          <a:custGeom>
            <a:avLst/>
            <a:gdLst/>
            <a:ahLst/>
            <a:cxnLst/>
            <a:rect l="l" t="t" r="r" b="b"/>
            <a:pathLst>
              <a:path w="112395" h="132714">
                <a:moveTo>
                  <a:pt x="56133" y="0"/>
                </a:moveTo>
                <a:lnTo>
                  <a:pt x="16637" y="15798"/>
                </a:lnTo>
                <a:lnTo>
                  <a:pt x="1045" y="51387"/>
                </a:lnTo>
                <a:lnTo>
                  <a:pt x="0" y="68541"/>
                </a:lnTo>
                <a:lnTo>
                  <a:pt x="998" y="82543"/>
                </a:lnTo>
                <a:lnTo>
                  <a:pt x="24374" y="122587"/>
                </a:lnTo>
                <a:lnTo>
                  <a:pt x="55752" y="132156"/>
                </a:lnTo>
                <a:lnTo>
                  <a:pt x="67472" y="131082"/>
                </a:lnTo>
                <a:lnTo>
                  <a:pt x="102939" y="105479"/>
                </a:lnTo>
                <a:lnTo>
                  <a:pt x="111887" y="66192"/>
                </a:lnTo>
                <a:lnTo>
                  <a:pt x="111460" y="56519"/>
                </a:lnTo>
                <a:lnTo>
                  <a:pt x="96773" y="18084"/>
                </a:lnTo>
                <a:lnTo>
                  <a:pt x="5613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45360" y="6179591"/>
            <a:ext cx="112395" cy="132715"/>
          </a:xfrm>
          <a:custGeom>
            <a:avLst/>
            <a:gdLst/>
            <a:ahLst/>
            <a:cxnLst/>
            <a:rect l="l" t="t" r="r" b="b"/>
            <a:pathLst>
              <a:path w="112394" h="132714">
                <a:moveTo>
                  <a:pt x="56133" y="0"/>
                </a:moveTo>
                <a:lnTo>
                  <a:pt x="16637" y="15748"/>
                </a:lnTo>
                <a:lnTo>
                  <a:pt x="1045" y="52140"/>
                </a:lnTo>
                <a:lnTo>
                  <a:pt x="0" y="68541"/>
                </a:lnTo>
                <a:lnTo>
                  <a:pt x="1000" y="82338"/>
                </a:lnTo>
                <a:lnTo>
                  <a:pt x="24266" y="122619"/>
                </a:lnTo>
                <a:lnTo>
                  <a:pt x="55752" y="132156"/>
                </a:lnTo>
                <a:lnTo>
                  <a:pt x="67706" y="131082"/>
                </a:lnTo>
                <a:lnTo>
                  <a:pt x="102993" y="105224"/>
                </a:lnTo>
                <a:lnTo>
                  <a:pt x="111887" y="66192"/>
                </a:lnTo>
                <a:lnTo>
                  <a:pt x="110222" y="47077"/>
                </a:lnTo>
                <a:lnTo>
                  <a:pt x="85343" y="8153"/>
                </a:lnTo>
                <a:lnTo>
                  <a:pt x="5613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932801" y="6163855"/>
            <a:ext cx="128905" cy="167005"/>
          </a:xfrm>
          <a:custGeom>
            <a:avLst/>
            <a:gdLst/>
            <a:ahLst/>
            <a:cxnLst/>
            <a:rect l="l" t="t" r="r" b="b"/>
            <a:pathLst>
              <a:path w="128904" h="167004">
                <a:moveTo>
                  <a:pt x="0" y="0"/>
                </a:moveTo>
                <a:lnTo>
                  <a:pt x="21590" y="0"/>
                </a:lnTo>
                <a:lnTo>
                  <a:pt x="21590" y="94437"/>
                </a:lnTo>
                <a:lnTo>
                  <a:pt x="21847" y="104393"/>
                </a:lnTo>
                <a:lnTo>
                  <a:pt x="39243" y="141427"/>
                </a:lnTo>
                <a:lnTo>
                  <a:pt x="45593" y="145072"/>
                </a:lnTo>
                <a:lnTo>
                  <a:pt x="53467" y="146888"/>
                </a:lnTo>
                <a:lnTo>
                  <a:pt x="62865" y="146888"/>
                </a:lnTo>
                <a:lnTo>
                  <a:pt x="101328" y="129402"/>
                </a:lnTo>
                <a:lnTo>
                  <a:pt x="107060" y="94437"/>
                </a:lnTo>
                <a:lnTo>
                  <a:pt x="107060" y="0"/>
                </a:lnTo>
                <a:lnTo>
                  <a:pt x="128650" y="0"/>
                </a:lnTo>
                <a:lnTo>
                  <a:pt x="128650" y="94538"/>
                </a:lnTo>
                <a:lnTo>
                  <a:pt x="128295" y="106239"/>
                </a:lnTo>
                <a:lnTo>
                  <a:pt x="115268" y="146880"/>
                </a:lnTo>
                <a:lnTo>
                  <a:pt x="76011" y="165853"/>
                </a:lnTo>
                <a:lnTo>
                  <a:pt x="64770" y="166420"/>
                </a:lnTo>
                <a:lnTo>
                  <a:pt x="53768" y="165925"/>
                </a:lnTo>
                <a:lnTo>
                  <a:pt x="14589" y="148799"/>
                </a:lnTo>
                <a:lnTo>
                  <a:pt x="382" y="106859"/>
                </a:lnTo>
                <a:lnTo>
                  <a:pt x="0" y="94538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762113" y="6163855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4" h="163829">
                <a:moveTo>
                  <a:pt x="62737" y="0"/>
                </a:moveTo>
                <a:lnTo>
                  <a:pt x="86105" y="0"/>
                </a:lnTo>
                <a:lnTo>
                  <a:pt x="153034" y="163639"/>
                </a:lnTo>
                <a:lnTo>
                  <a:pt x="128396" y="163639"/>
                </a:lnTo>
                <a:lnTo>
                  <a:pt x="109346" y="114071"/>
                </a:lnTo>
                <a:lnTo>
                  <a:pt x="40893" y="114071"/>
                </a:lnTo>
                <a:lnTo>
                  <a:pt x="22986" y="163639"/>
                </a:lnTo>
                <a:lnTo>
                  <a:pt x="0" y="163639"/>
                </a:lnTo>
                <a:lnTo>
                  <a:pt x="627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615428" y="6163855"/>
            <a:ext cx="135255" cy="163830"/>
          </a:xfrm>
          <a:custGeom>
            <a:avLst/>
            <a:gdLst/>
            <a:ahLst/>
            <a:cxnLst/>
            <a:rect l="l" t="t" r="r" b="b"/>
            <a:pathLst>
              <a:path w="135254" h="163829">
                <a:moveTo>
                  <a:pt x="0" y="0"/>
                </a:moveTo>
                <a:lnTo>
                  <a:pt x="56388" y="0"/>
                </a:lnTo>
                <a:lnTo>
                  <a:pt x="65361" y="147"/>
                </a:lnTo>
                <a:lnTo>
                  <a:pt x="104259" y="10146"/>
                </a:lnTo>
                <a:lnTo>
                  <a:pt x="128904" y="42024"/>
                </a:lnTo>
                <a:lnTo>
                  <a:pt x="135254" y="80924"/>
                </a:lnTo>
                <a:lnTo>
                  <a:pt x="134991" y="89982"/>
                </a:lnTo>
                <a:lnTo>
                  <a:pt x="125968" y="127120"/>
                </a:lnTo>
                <a:lnTo>
                  <a:pt x="99441" y="156248"/>
                </a:lnTo>
                <a:lnTo>
                  <a:pt x="59054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85939" y="6163855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4" h="163829">
                <a:moveTo>
                  <a:pt x="0" y="0"/>
                </a:moveTo>
                <a:lnTo>
                  <a:pt x="21716" y="0"/>
                </a:lnTo>
                <a:lnTo>
                  <a:pt x="21716" y="67195"/>
                </a:lnTo>
                <a:lnTo>
                  <a:pt x="106806" y="67195"/>
                </a:lnTo>
                <a:lnTo>
                  <a:pt x="106806" y="0"/>
                </a:lnTo>
                <a:lnTo>
                  <a:pt x="128396" y="0"/>
                </a:lnTo>
                <a:lnTo>
                  <a:pt x="128396" y="163639"/>
                </a:lnTo>
                <a:lnTo>
                  <a:pt x="106806" y="163639"/>
                </a:lnTo>
                <a:lnTo>
                  <a:pt x="106806" y="86512"/>
                </a:lnTo>
                <a:lnTo>
                  <a:pt x="21716" y="86512"/>
                </a:lnTo>
                <a:lnTo>
                  <a:pt x="21716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220457" y="6163855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4" h="163829">
                <a:moveTo>
                  <a:pt x="0" y="0"/>
                </a:moveTo>
                <a:lnTo>
                  <a:pt x="22225" y="0"/>
                </a:lnTo>
                <a:lnTo>
                  <a:pt x="108203" y="128473"/>
                </a:lnTo>
                <a:lnTo>
                  <a:pt x="108203" y="0"/>
                </a:lnTo>
                <a:lnTo>
                  <a:pt x="128905" y="0"/>
                </a:lnTo>
                <a:lnTo>
                  <a:pt x="128905" y="163639"/>
                </a:lnTo>
                <a:lnTo>
                  <a:pt x="106807" y="163639"/>
                </a:lnTo>
                <a:lnTo>
                  <a:pt x="20827" y="35051"/>
                </a:lnTo>
                <a:lnTo>
                  <a:pt x="2082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50405" y="6163855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4" h="163829">
                <a:moveTo>
                  <a:pt x="62738" y="0"/>
                </a:moveTo>
                <a:lnTo>
                  <a:pt x="86105" y="0"/>
                </a:lnTo>
                <a:lnTo>
                  <a:pt x="153035" y="163639"/>
                </a:lnTo>
                <a:lnTo>
                  <a:pt x="128397" y="163639"/>
                </a:lnTo>
                <a:lnTo>
                  <a:pt x="109347" y="114071"/>
                </a:lnTo>
                <a:lnTo>
                  <a:pt x="40894" y="114071"/>
                </a:lnTo>
                <a:lnTo>
                  <a:pt x="22987" y="163639"/>
                </a:lnTo>
                <a:lnTo>
                  <a:pt x="0" y="163639"/>
                </a:lnTo>
                <a:lnTo>
                  <a:pt x="62738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85813" y="6163855"/>
            <a:ext cx="153670" cy="163830"/>
          </a:xfrm>
          <a:custGeom>
            <a:avLst/>
            <a:gdLst/>
            <a:ahLst/>
            <a:cxnLst/>
            <a:rect l="l" t="t" r="r" b="b"/>
            <a:pathLst>
              <a:path w="153670" h="163829">
                <a:moveTo>
                  <a:pt x="17906" y="0"/>
                </a:moveTo>
                <a:lnTo>
                  <a:pt x="74421" y="0"/>
                </a:lnTo>
                <a:lnTo>
                  <a:pt x="83321" y="147"/>
                </a:lnTo>
                <a:lnTo>
                  <a:pt x="122166" y="10146"/>
                </a:lnTo>
                <a:lnTo>
                  <a:pt x="146811" y="42024"/>
                </a:lnTo>
                <a:lnTo>
                  <a:pt x="153161" y="80924"/>
                </a:lnTo>
                <a:lnTo>
                  <a:pt x="152681" y="92992"/>
                </a:lnTo>
                <a:lnTo>
                  <a:pt x="141116" y="132353"/>
                </a:lnTo>
                <a:lnTo>
                  <a:pt x="107862" y="159715"/>
                </a:lnTo>
                <a:lnTo>
                  <a:pt x="87629" y="163639"/>
                </a:lnTo>
                <a:lnTo>
                  <a:pt x="76961" y="163639"/>
                </a:lnTo>
                <a:lnTo>
                  <a:pt x="17906" y="163639"/>
                </a:lnTo>
                <a:lnTo>
                  <a:pt x="17906" y="89179"/>
                </a:lnTo>
                <a:lnTo>
                  <a:pt x="0" y="89179"/>
                </a:lnTo>
                <a:lnTo>
                  <a:pt x="0" y="74447"/>
                </a:lnTo>
                <a:lnTo>
                  <a:pt x="17906" y="74447"/>
                </a:lnTo>
                <a:lnTo>
                  <a:pt x="1790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07201" y="6163855"/>
            <a:ext cx="156210" cy="163830"/>
          </a:xfrm>
          <a:custGeom>
            <a:avLst/>
            <a:gdLst/>
            <a:ahLst/>
            <a:cxnLst/>
            <a:rect l="l" t="t" r="r" b="b"/>
            <a:pathLst>
              <a:path w="156210" h="163829">
                <a:moveTo>
                  <a:pt x="0" y="0"/>
                </a:moveTo>
                <a:lnTo>
                  <a:pt x="32512" y="0"/>
                </a:lnTo>
                <a:lnTo>
                  <a:pt x="71247" y="115862"/>
                </a:lnTo>
                <a:lnTo>
                  <a:pt x="73798" y="123446"/>
                </a:lnTo>
                <a:lnTo>
                  <a:pt x="75946" y="130009"/>
                </a:lnTo>
                <a:lnTo>
                  <a:pt x="77712" y="135553"/>
                </a:lnTo>
                <a:lnTo>
                  <a:pt x="79121" y="140080"/>
                </a:lnTo>
                <a:lnTo>
                  <a:pt x="80722" y="135097"/>
                </a:lnTo>
                <a:lnTo>
                  <a:pt x="82692" y="129063"/>
                </a:lnTo>
                <a:lnTo>
                  <a:pt x="85068" y="121982"/>
                </a:lnTo>
                <a:lnTo>
                  <a:pt x="87884" y="113855"/>
                </a:lnTo>
                <a:lnTo>
                  <a:pt x="127000" y="0"/>
                </a:lnTo>
                <a:lnTo>
                  <a:pt x="156083" y="0"/>
                </a:lnTo>
                <a:lnTo>
                  <a:pt x="156083" y="163639"/>
                </a:lnTo>
                <a:lnTo>
                  <a:pt x="135254" y="163639"/>
                </a:lnTo>
                <a:lnTo>
                  <a:pt x="135254" y="26682"/>
                </a:lnTo>
                <a:lnTo>
                  <a:pt x="87757" y="163639"/>
                </a:lnTo>
                <a:lnTo>
                  <a:pt x="68199" y="163639"/>
                </a:lnTo>
                <a:lnTo>
                  <a:pt x="20827" y="24333"/>
                </a:lnTo>
                <a:lnTo>
                  <a:pt x="2082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73521" y="6163855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5" h="163829">
                <a:moveTo>
                  <a:pt x="62737" y="0"/>
                </a:moveTo>
                <a:lnTo>
                  <a:pt x="86105" y="0"/>
                </a:lnTo>
                <a:lnTo>
                  <a:pt x="153034" y="163639"/>
                </a:lnTo>
                <a:lnTo>
                  <a:pt x="128396" y="163639"/>
                </a:lnTo>
                <a:lnTo>
                  <a:pt x="109346" y="114071"/>
                </a:lnTo>
                <a:lnTo>
                  <a:pt x="40893" y="114071"/>
                </a:lnTo>
                <a:lnTo>
                  <a:pt x="22987" y="163639"/>
                </a:lnTo>
                <a:lnTo>
                  <a:pt x="0" y="163639"/>
                </a:lnTo>
                <a:lnTo>
                  <a:pt x="627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64046" y="6163855"/>
            <a:ext cx="102235" cy="163830"/>
          </a:xfrm>
          <a:custGeom>
            <a:avLst/>
            <a:gdLst/>
            <a:ahLst/>
            <a:cxnLst/>
            <a:rect l="l" t="t" r="r" b="b"/>
            <a:pathLst>
              <a:path w="102235" h="163829">
                <a:moveTo>
                  <a:pt x="0" y="0"/>
                </a:moveTo>
                <a:lnTo>
                  <a:pt x="21716" y="0"/>
                </a:lnTo>
                <a:lnTo>
                  <a:pt x="21716" y="144322"/>
                </a:lnTo>
                <a:lnTo>
                  <a:pt x="102235" y="144322"/>
                </a:lnTo>
                <a:lnTo>
                  <a:pt x="102235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709792" y="6163855"/>
            <a:ext cx="156210" cy="163830"/>
          </a:xfrm>
          <a:custGeom>
            <a:avLst/>
            <a:gdLst/>
            <a:ahLst/>
            <a:cxnLst/>
            <a:rect l="l" t="t" r="r" b="b"/>
            <a:pathLst>
              <a:path w="156210" h="163829">
                <a:moveTo>
                  <a:pt x="0" y="0"/>
                </a:moveTo>
                <a:lnTo>
                  <a:pt x="32512" y="0"/>
                </a:lnTo>
                <a:lnTo>
                  <a:pt x="71247" y="115862"/>
                </a:lnTo>
                <a:lnTo>
                  <a:pt x="73798" y="123446"/>
                </a:lnTo>
                <a:lnTo>
                  <a:pt x="75946" y="130009"/>
                </a:lnTo>
                <a:lnTo>
                  <a:pt x="77712" y="135553"/>
                </a:lnTo>
                <a:lnTo>
                  <a:pt x="79121" y="140080"/>
                </a:lnTo>
                <a:lnTo>
                  <a:pt x="80722" y="135097"/>
                </a:lnTo>
                <a:lnTo>
                  <a:pt x="82692" y="129063"/>
                </a:lnTo>
                <a:lnTo>
                  <a:pt x="85068" y="121982"/>
                </a:lnTo>
                <a:lnTo>
                  <a:pt x="87884" y="113855"/>
                </a:lnTo>
                <a:lnTo>
                  <a:pt x="127000" y="0"/>
                </a:lnTo>
                <a:lnTo>
                  <a:pt x="156083" y="0"/>
                </a:lnTo>
                <a:lnTo>
                  <a:pt x="156083" y="163639"/>
                </a:lnTo>
                <a:lnTo>
                  <a:pt x="135255" y="163639"/>
                </a:lnTo>
                <a:lnTo>
                  <a:pt x="135255" y="26682"/>
                </a:lnTo>
                <a:lnTo>
                  <a:pt x="87757" y="163639"/>
                </a:lnTo>
                <a:lnTo>
                  <a:pt x="68199" y="163639"/>
                </a:lnTo>
                <a:lnTo>
                  <a:pt x="20828" y="24333"/>
                </a:lnTo>
                <a:lnTo>
                  <a:pt x="20828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540121" y="6163855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5" h="163829">
                <a:moveTo>
                  <a:pt x="62737" y="0"/>
                </a:moveTo>
                <a:lnTo>
                  <a:pt x="86105" y="0"/>
                </a:lnTo>
                <a:lnTo>
                  <a:pt x="153034" y="163639"/>
                </a:lnTo>
                <a:lnTo>
                  <a:pt x="128396" y="163639"/>
                </a:lnTo>
                <a:lnTo>
                  <a:pt x="109346" y="114071"/>
                </a:lnTo>
                <a:lnTo>
                  <a:pt x="40893" y="114071"/>
                </a:lnTo>
                <a:lnTo>
                  <a:pt x="22987" y="163639"/>
                </a:lnTo>
                <a:lnTo>
                  <a:pt x="0" y="163639"/>
                </a:lnTo>
                <a:lnTo>
                  <a:pt x="627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3182" y="6163855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4" h="163829">
                <a:moveTo>
                  <a:pt x="0" y="0"/>
                </a:moveTo>
                <a:lnTo>
                  <a:pt x="22225" y="0"/>
                </a:lnTo>
                <a:lnTo>
                  <a:pt x="108203" y="128473"/>
                </a:lnTo>
                <a:lnTo>
                  <a:pt x="108203" y="0"/>
                </a:lnTo>
                <a:lnTo>
                  <a:pt x="128904" y="0"/>
                </a:lnTo>
                <a:lnTo>
                  <a:pt x="128904" y="163639"/>
                </a:lnTo>
                <a:lnTo>
                  <a:pt x="106806" y="163639"/>
                </a:lnTo>
                <a:lnTo>
                  <a:pt x="20827" y="35051"/>
                </a:lnTo>
                <a:lnTo>
                  <a:pt x="2082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181472" y="6163855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129793" y="0"/>
                </a:lnTo>
                <a:lnTo>
                  <a:pt x="129793" y="19303"/>
                </a:lnTo>
                <a:lnTo>
                  <a:pt x="75564" y="19303"/>
                </a:lnTo>
                <a:lnTo>
                  <a:pt x="75564" y="163639"/>
                </a:lnTo>
                <a:lnTo>
                  <a:pt x="53975" y="163639"/>
                </a:lnTo>
                <a:lnTo>
                  <a:pt x="53975" y="19303"/>
                </a:lnTo>
                <a:lnTo>
                  <a:pt x="0" y="1930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041900" y="6163855"/>
            <a:ext cx="122555" cy="163830"/>
          </a:xfrm>
          <a:custGeom>
            <a:avLst/>
            <a:gdLst/>
            <a:ahLst/>
            <a:cxnLst/>
            <a:rect l="l" t="t" r="r" b="b"/>
            <a:pathLst>
              <a:path w="122554" h="163829">
                <a:moveTo>
                  <a:pt x="0" y="0"/>
                </a:moveTo>
                <a:lnTo>
                  <a:pt x="118237" y="0"/>
                </a:lnTo>
                <a:lnTo>
                  <a:pt x="118237" y="19303"/>
                </a:lnTo>
                <a:lnTo>
                  <a:pt x="21589" y="19303"/>
                </a:lnTo>
                <a:lnTo>
                  <a:pt x="21589" y="69430"/>
                </a:lnTo>
                <a:lnTo>
                  <a:pt x="112140" y="69430"/>
                </a:lnTo>
                <a:lnTo>
                  <a:pt x="112140" y="88633"/>
                </a:lnTo>
                <a:lnTo>
                  <a:pt x="21589" y="88633"/>
                </a:lnTo>
                <a:lnTo>
                  <a:pt x="21589" y="144322"/>
                </a:lnTo>
                <a:lnTo>
                  <a:pt x="122047" y="144322"/>
                </a:lnTo>
                <a:lnTo>
                  <a:pt x="12204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991925" y="6159284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4">
                <a:moveTo>
                  <a:pt x="0" y="0"/>
                </a:moveTo>
                <a:lnTo>
                  <a:pt x="0" y="172783"/>
                </a:lnTo>
              </a:path>
            </a:pathLst>
          </a:custGeom>
          <a:ln w="30861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808346" y="6163855"/>
            <a:ext cx="149860" cy="163830"/>
          </a:xfrm>
          <a:custGeom>
            <a:avLst/>
            <a:gdLst/>
            <a:ahLst/>
            <a:cxnLst/>
            <a:rect l="l" t="t" r="r" b="b"/>
            <a:pathLst>
              <a:path w="149860" h="163829">
                <a:moveTo>
                  <a:pt x="0" y="0"/>
                </a:moveTo>
                <a:lnTo>
                  <a:pt x="23494" y="0"/>
                </a:lnTo>
                <a:lnTo>
                  <a:pt x="66039" y="118871"/>
                </a:lnTo>
                <a:lnTo>
                  <a:pt x="68494" y="125904"/>
                </a:lnTo>
                <a:lnTo>
                  <a:pt x="70723" y="132713"/>
                </a:lnTo>
                <a:lnTo>
                  <a:pt x="72737" y="139301"/>
                </a:lnTo>
                <a:lnTo>
                  <a:pt x="74549" y="145668"/>
                </a:lnTo>
                <a:lnTo>
                  <a:pt x="76527" y="138970"/>
                </a:lnTo>
                <a:lnTo>
                  <a:pt x="78660" y="132270"/>
                </a:lnTo>
                <a:lnTo>
                  <a:pt x="80960" y="125570"/>
                </a:lnTo>
                <a:lnTo>
                  <a:pt x="83438" y="118871"/>
                </a:lnTo>
                <a:lnTo>
                  <a:pt x="127635" y="0"/>
                </a:lnTo>
                <a:lnTo>
                  <a:pt x="149732" y="0"/>
                </a:lnTo>
                <a:lnTo>
                  <a:pt x="85598" y="163639"/>
                </a:lnTo>
                <a:lnTo>
                  <a:pt x="63373" y="1636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19346" y="6163855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4" h="163829">
                <a:moveTo>
                  <a:pt x="0" y="0"/>
                </a:moveTo>
                <a:lnTo>
                  <a:pt x="22225" y="0"/>
                </a:lnTo>
                <a:lnTo>
                  <a:pt x="108203" y="128473"/>
                </a:lnTo>
                <a:lnTo>
                  <a:pt x="108203" y="0"/>
                </a:lnTo>
                <a:lnTo>
                  <a:pt x="128904" y="0"/>
                </a:lnTo>
                <a:lnTo>
                  <a:pt x="128904" y="163639"/>
                </a:lnTo>
                <a:lnTo>
                  <a:pt x="106806" y="163639"/>
                </a:lnTo>
                <a:lnTo>
                  <a:pt x="20827" y="35051"/>
                </a:lnTo>
                <a:lnTo>
                  <a:pt x="2082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058792" y="6163855"/>
            <a:ext cx="153670" cy="163830"/>
          </a:xfrm>
          <a:custGeom>
            <a:avLst/>
            <a:gdLst/>
            <a:ahLst/>
            <a:cxnLst/>
            <a:rect l="l" t="t" r="r" b="b"/>
            <a:pathLst>
              <a:path w="153670" h="163829">
                <a:moveTo>
                  <a:pt x="17907" y="0"/>
                </a:moveTo>
                <a:lnTo>
                  <a:pt x="74422" y="0"/>
                </a:lnTo>
                <a:lnTo>
                  <a:pt x="83321" y="147"/>
                </a:lnTo>
                <a:lnTo>
                  <a:pt x="122166" y="10146"/>
                </a:lnTo>
                <a:lnTo>
                  <a:pt x="146812" y="42024"/>
                </a:lnTo>
                <a:lnTo>
                  <a:pt x="153162" y="80924"/>
                </a:lnTo>
                <a:lnTo>
                  <a:pt x="152681" y="92992"/>
                </a:lnTo>
                <a:lnTo>
                  <a:pt x="141116" y="132353"/>
                </a:lnTo>
                <a:lnTo>
                  <a:pt x="107862" y="159715"/>
                </a:lnTo>
                <a:lnTo>
                  <a:pt x="87630" y="163639"/>
                </a:lnTo>
                <a:lnTo>
                  <a:pt x="76962" y="163639"/>
                </a:lnTo>
                <a:lnTo>
                  <a:pt x="17907" y="163639"/>
                </a:lnTo>
                <a:lnTo>
                  <a:pt x="17907" y="89179"/>
                </a:lnTo>
                <a:lnTo>
                  <a:pt x="0" y="89179"/>
                </a:lnTo>
                <a:lnTo>
                  <a:pt x="0" y="74447"/>
                </a:lnTo>
                <a:lnTo>
                  <a:pt x="17907" y="74447"/>
                </a:lnTo>
                <a:lnTo>
                  <a:pt x="1790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664077" y="6163855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5" h="163829">
                <a:moveTo>
                  <a:pt x="62737" y="0"/>
                </a:moveTo>
                <a:lnTo>
                  <a:pt x="86106" y="0"/>
                </a:lnTo>
                <a:lnTo>
                  <a:pt x="153035" y="163639"/>
                </a:lnTo>
                <a:lnTo>
                  <a:pt x="128397" y="163639"/>
                </a:lnTo>
                <a:lnTo>
                  <a:pt x="109347" y="114071"/>
                </a:lnTo>
                <a:lnTo>
                  <a:pt x="40894" y="114071"/>
                </a:lnTo>
                <a:lnTo>
                  <a:pt x="22987" y="163639"/>
                </a:lnTo>
                <a:lnTo>
                  <a:pt x="0" y="163639"/>
                </a:lnTo>
                <a:lnTo>
                  <a:pt x="627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54603" y="6163855"/>
            <a:ext cx="102235" cy="163830"/>
          </a:xfrm>
          <a:custGeom>
            <a:avLst/>
            <a:gdLst/>
            <a:ahLst/>
            <a:cxnLst/>
            <a:rect l="l" t="t" r="r" b="b"/>
            <a:pathLst>
              <a:path w="102235" h="163829">
                <a:moveTo>
                  <a:pt x="0" y="0"/>
                </a:moveTo>
                <a:lnTo>
                  <a:pt x="21717" y="0"/>
                </a:lnTo>
                <a:lnTo>
                  <a:pt x="21717" y="144322"/>
                </a:lnTo>
                <a:lnTo>
                  <a:pt x="102235" y="144322"/>
                </a:lnTo>
                <a:lnTo>
                  <a:pt x="102235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148329" y="6163855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4" h="163829">
                <a:moveTo>
                  <a:pt x="0" y="0"/>
                </a:moveTo>
                <a:lnTo>
                  <a:pt x="22225" y="0"/>
                </a:lnTo>
                <a:lnTo>
                  <a:pt x="108204" y="128473"/>
                </a:lnTo>
                <a:lnTo>
                  <a:pt x="108204" y="0"/>
                </a:lnTo>
                <a:lnTo>
                  <a:pt x="128905" y="0"/>
                </a:lnTo>
                <a:lnTo>
                  <a:pt x="128905" y="163639"/>
                </a:lnTo>
                <a:lnTo>
                  <a:pt x="106806" y="163639"/>
                </a:lnTo>
                <a:lnTo>
                  <a:pt x="20827" y="35051"/>
                </a:lnTo>
                <a:lnTo>
                  <a:pt x="2082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978276" y="6163855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5" h="163829">
                <a:moveTo>
                  <a:pt x="62737" y="0"/>
                </a:moveTo>
                <a:lnTo>
                  <a:pt x="86106" y="0"/>
                </a:lnTo>
                <a:lnTo>
                  <a:pt x="153035" y="163639"/>
                </a:lnTo>
                <a:lnTo>
                  <a:pt x="128397" y="163639"/>
                </a:lnTo>
                <a:lnTo>
                  <a:pt x="109347" y="114071"/>
                </a:lnTo>
                <a:lnTo>
                  <a:pt x="40893" y="114071"/>
                </a:lnTo>
                <a:lnTo>
                  <a:pt x="22987" y="163639"/>
                </a:lnTo>
                <a:lnTo>
                  <a:pt x="0" y="163639"/>
                </a:lnTo>
                <a:lnTo>
                  <a:pt x="627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813685" y="6163855"/>
            <a:ext cx="153670" cy="163830"/>
          </a:xfrm>
          <a:custGeom>
            <a:avLst/>
            <a:gdLst/>
            <a:ahLst/>
            <a:cxnLst/>
            <a:rect l="l" t="t" r="r" b="b"/>
            <a:pathLst>
              <a:path w="153669" h="163829">
                <a:moveTo>
                  <a:pt x="17906" y="0"/>
                </a:moveTo>
                <a:lnTo>
                  <a:pt x="74421" y="0"/>
                </a:lnTo>
                <a:lnTo>
                  <a:pt x="83321" y="147"/>
                </a:lnTo>
                <a:lnTo>
                  <a:pt x="122166" y="10146"/>
                </a:lnTo>
                <a:lnTo>
                  <a:pt x="146812" y="42024"/>
                </a:lnTo>
                <a:lnTo>
                  <a:pt x="153162" y="80924"/>
                </a:lnTo>
                <a:lnTo>
                  <a:pt x="152681" y="92992"/>
                </a:lnTo>
                <a:lnTo>
                  <a:pt x="141116" y="132353"/>
                </a:lnTo>
                <a:lnTo>
                  <a:pt x="107862" y="159715"/>
                </a:lnTo>
                <a:lnTo>
                  <a:pt x="87629" y="163639"/>
                </a:lnTo>
                <a:lnTo>
                  <a:pt x="76962" y="163639"/>
                </a:lnTo>
                <a:lnTo>
                  <a:pt x="17906" y="163639"/>
                </a:lnTo>
                <a:lnTo>
                  <a:pt x="17906" y="89179"/>
                </a:lnTo>
                <a:lnTo>
                  <a:pt x="0" y="89179"/>
                </a:lnTo>
                <a:lnTo>
                  <a:pt x="0" y="74447"/>
                </a:lnTo>
                <a:lnTo>
                  <a:pt x="17906" y="74447"/>
                </a:lnTo>
                <a:lnTo>
                  <a:pt x="1790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425954" y="6163855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5" h="163829">
                <a:moveTo>
                  <a:pt x="0" y="0"/>
                </a:moveTo>
                <a:lnTo>
                  <a:pt x="22225" y="0"/>
                </a:lnTo>
                <a:lnTo>
                  <a:pt x="108203" y="128473"/>
                </a:lnTo>
                <a:lnTo>
                  <a:pt x="108203" y="0"/>
                </a:lnTo>
                <a:lnTo>
                  <a:pt x="128904" y="0"/>
                </a:lnTo>
                <a:lnTo>
                  <a:pt x="128904" y="163639"/>
                </a:lnTo>
                <a:lnTo>
                  <a:pt x="106806" y="163639"/>
                </a:lnTo>
                <a:lnTo>
                  <a:pt x="20827" y="35051"/>
                </a:lnTo>
                <a:lnTo>
                  <a:pt x="2082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034920" y="6163855"/>
            <a:ext cx="168275" cy="167005"/>
          </a:xfrm>
          <a:custGeom>
            <a:avLst/>
            <a:gdLst/>
            <a:ahLst/>
            <a:cxnLst/>
            <a:rect l="l" t="t" r="r" b="b"/>
            <a:pathLst>
              <a:path w="168275" h="167004">
                <a:moveTo>
                  <a:pt x="0" y="0"/>
                </a:moveTo>
                <a:lnTo>
                  <a:pt x="21590" y="0"/>
                </a:lnTo>
                <a:lnTo>
                  <a:pt x="21590" y="94437"/>
                </a:lnTo>
                <a:lnTo>
                  <a:pt x="21849" y="104312"/>
                </a:lnTo>
                <a:lnTo>
                  <a:pt x="39116" y="141363"/>
                </a:lnTo>
                <a:lnTo>
                  <a:pt x="45593" y="145046"/>
                </a:lnTo>
                <a:lnTo>
                  <a:pt x="53467" y="146888"/>
                </a:lnTo>
                <a:lnTo>
                  <a:pt x="62865" y="146888"/>
                </a:lnTo>
                <a:lnTo>
                  <a:pt x="101328" y="129193"/>
                </a:lnTo>
                <a:lnTo>
                  <a:pt x="107061" y="94437"/>
                </a:lnTo>
                <a:lnTo>
                  <a:pt x="107061" y="0"/>
                </a:lnTo>
                <a:lnTo>
                  <a:pt x="128651" y="0"/>
                </a:lnTo>
                <a:lnTo>
                  <a:pt x="128651" y="55029"/>
                </a:lnTo>
                <a:lnTo>
                  <a:pt x="136796" y="53492"/>
                </a:lnTo>
                <a:lnTo>
                  <a:pt x="156845" y="32105"/>
                </a:lnTo>
                <a:lnTo>
                  <a:pt x="156845" y="23329"/>
                </a:lnTo>
                <a:lnTo>
                  <a:pt x="146431" y="23329"/>
                </a:lnTo>
                <a:lnTo>
                  <a:pt x="146431" y="0"/>
                </a:lnTo>
                <a:lnTo>
                  <a:pt x="168021" y="0"/>
                </a:lnTo>
                <a:lnTo>
                  <a:pt x="168021" y="18414"/>
                </a:lnTo>
                <a:lnTo>
                  <a:pt x="168021" y="30098"/>
                </a:lnTo>
                <a:lnTo>
                  <a:pt x="139936" y="61593"/>
                </a:lnTo>
                <a:lnTo>
                  <a:pt x="128651" y="63284"/>
                </a:lnTo>
                <a:lnTo>
                  <a:pt x="128651" y="94538"/>
                </a:lnTo>
                <a:lnTo>
                  <a:pt x="123062" y="133718"/>
                </a:lnTo>
                <a:lnTo>
                  <a:pt x="95113" y="161277"/>
                </a:lnTo>
                <a:lnTo>
                  <a:pt x="64770" y="166420"/>
                </a:lnTo>
                <a:lnTo>
                  <a:pt x="43959" y="164489"/>
                </a:lnTo>
                <a:lnTo>
                  <a:pt x="6223" y="135508"/>
                </a:lnTo>
                <a:lnTo>
                  <a:pt x="0" y="9453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40458" y="6163855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5" h="163829">
                <a:moveTo>
                  <a:pt x="0" y="0"/>
                </a:moveTo>
                <a:lnTo>
                  <a:pt x="21717" y="0"/>
                </a:lnTo>
                <a:lnTo>
                  <a:pt x="21717" y="67195"/>
                </a:lnTo>
                <a:lnTo>
                  <a:pt x="106807" y="67195"/>
                </a:lnTo>
                <a:lnTo>
                  <a:pt x="106807" y="0"/>
                </a:lnTo>
                <a:lnTo>
                  <a:pt x="128397" y="0"/>
                </a:lnTo>
                <a:lnTo>
                  <a:pt x="128397" y="163639"/>
                </a:lnTo>
                <a:lnTo>
                  <a:pt x="106807" y="163639"/>
                </a:lnTo>
                <a:lnTo>
                  <a:pt x="106807" y="86512"/>
                </a:lnTo>
                <a:lnTo>
                  <a:pt x="21717" y="86512"/>
                </a:lnTo>
                <a:lnTo>
                  <a:pt x="2171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74977" y="6163855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5" h="163829">
                <a:moveTo>
                  <a:pt x="0" y="0"/>
                </a:moveTo>
                <a:lnTo>
                  <a:pt x="22225" y="0"/>
                </a:lnTo>
                <a:lnTo>
                  <a:pt x="108203" y="128473"/>
                </a:lnTo>
                <a:lnTo>
                  <a:pt x="108203" y="0"/>
                </a:lnTo>
                <a:lnTo>
                  <a:pt x="128905" y="0"/>
                </a:lnTo>
                <a:lnTo>
                  <a:pt x="128905" y="163639"/>
                </a:lnTo>
                <a:lnTo>
                  <a:pt x="106806" y="163639"/>
                </a:lnTo>
                <a:lnTo>
                  <a:pt x="20828" y="35051"/>
                </a:lnTo>
                <a:lnTo>
                  <a:pt x="20828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25765" y="6159284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4">
                <a:moveTo>
                  <a:pt x="0" y="0"/>
                </a:moveTo>
                <a:lnTo>
                  <a:pt x="0" y="172783"/>
                </a:lnTo>
              </a:path>
            </a:pathLst>
          </a:custGeom>
          <a:ln w="30861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47317" y="6163855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5" h="163829">
                <a:moveTo>
                  <a:pt x="0" y="0"/>
                </a:moveTo>
                <a:lnTo>
                  <a:pt x="21653" y="0"/>
                </a:lnTo>
                <a:lnTo>
                  <a:pt x="21653" y="67195"/>
                </a:lnTo>
                <a:lnTo>
                  <a:pt x="106756" y="67195"/>
                </a:lnTo>
                <a:lnTo>
                  <a:pt x="106756" y="0"/>
                </a:lnTo>
                <a:lnTo>
                  <a:pt x="128346" y="0"/>
                </a:lnTo>
                <a:lnTo>
                  <a:pt x="128346" y="163639"/>
                </a:lnTo>
                <a:lnTo>
                  <a:pt x="106756" y="163639"/>
                </a:lnTo>
                <a:lnTo>
                  <a:pt x="106756" y="86512"/>
                </a:lnTo>
                <a:lnTo>
                  <a:pt x="21653" y="86512"/>
                </a:lnTo>
                <a:lnTo>
                  <a:pt x="21653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670420" y="6161061"/>
            <a:ext cx="144780" cy="169545"/>
          </a:xfrm>
          <a:custGeom>
            <a:avLst/>
            <a:gdLst/>
            <a:ahLst/>
            <a:cxnLst/>
            <a:rect l="l" t="t" r="r" b="b"/>
            <a:pathLst>
              <a:path w="144779" h="169545">
                <a:moveTo>
                  <a:pt x="77215" y="0"/>
                </a:moveTo>
                <a:lnTo>
                  <a:pt x="118490" y="12509"/>
                </a:lnTo>
                <a:lnTo>
                  <a:pt x="141858" y="47663"/>
                </a:lnTo>
                <a:lnTo>
                  <a:pt x="120523" y="52692"/>
                </a:lnTo>
                <a:lnTo>
                  <a:pt x="117353" y="44367"/>
                </a:lnTo>
                <a:lnTo>
                  <a:pt x="113553" y="37258"/>
                </a:lnTo>
                <a:lnTo>
                  <a:pt x="76834" y="18529"/>
                </a:lnTo>
                <a:lnTo>
                  <a:pt x="67786" y="19095"/>
                </a:lnTo>
                <a:lnTo>
                  <a:pt x="34464" y="38165"/>
                </a:lnTo>
                <a:lnTo>
                  <a:pt x="22663" y="75239"/>
                </a:lnTo>
                <a:lnTo>
                  <a:pt x="22351" y="83273"/>
                </a:lnTo>
                <a:lnTo>
                  <a:pt x="22732" y="93380"/>
                </a:lnTo>
                <a:lnTo>
                  <a:pt x="36195" y="133323"/>
                </a:lnTo>
                <a:lnTo>
                  <a:pt x="75056" y="150685"/>
                </a:lnTo>
                <a:lnTo>
                  <a:pt x="83843" y="150030"/>
                </a:lnTo>
                <a:lnTo>
                  <a:pt x="116474" y="127168"/>
                </a:lnTo>
                <a:lnTo>
                  <a:pt x="122935" y="109054"/>
                </a:lnTo>
                <a:lnTo>
                  <a:pt x="144652" y="114528"/>
                </a:lnTo>
                <a:lnTo>
                  <a:pt x="120142" y="155206"/>
                </a:lnTo>
                <a:lnTo>
                  <a:pt x="76834" y="169214"/>
                </a:lnTo>
                <a:lnTo>
                  <a:pt x="64287" y="168542"/>
                </a:lnTo>
                <a:lnTo>
                  <a:pt x="26102" y="152458"/>
                </a:lnTo>
                <a:lnTo>
                  <a:pt x="4875" y="116853"/>
                </a:lnTo>
                <a:lnTo>
                  <a:pt x="0" y="83388"/>
                </a:lnTo>
                <a:lnTo>
                  <a:pt x="617" y="71013"/>
                </a:lnTo>
                <a:lnTo>
                  <a:pt x="15160" y="29843"/>
                </a:lnTo>
                <a:lnTo>
                  <a:pt x="46783" y="5561"/>
                </a:lnTo>
                <a:lnTo>
                  <a:pt x="66595" y="618"/>
                </a:lnTo>
                <a:lnTo>
                  <a:pt x="7721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578730" y="6161061"/>
            <a:ext cx="151765" cy="169545"/>
          </a:xfrm>
          <a:custGeom>
            <a:avLst/>
            <a:gdLst/>
            <a:ahLst/>
            <a:cxnLst/>
            <a:rect l="l" t="t" r="r" b="b"/>
            <a:pathLst>
              <a:path w="151764" h="169545">
                <a:moveTo>
                  <a:pt x="81915" y="0"/>
                </a:moveTo>
                <a:lnTo>
                  <a:pt x="120808" y="8910"/>
                </a:lnTo>
                <a:lnTo>
                  <a:pt x="146561" y="40689"/>
                </a:lnTo>
                <a:lnTo>
                  <a:pt x="148971" y="48564"/>
                </a:lnTo>
                <a:lnTo>
                  <a:pt x="129413" y="53911"/>
                </a:lnTo>
                <a:lnTo>
                  <a:pt x="126873" y="45580"/>
                </a:lnTo>
                <a:lnTo>
                  <a:pt x="123825" y="39039"/>
                </a:lnTo>
                <a:lnTo>
                  <a:pt x="90297" y="18529"/>
                </a:lnTo>
                <a:lnTo>
                  <a:pt x="82042" y="18529"/>
                </a:lnTo>
                <a:lnTo>
                  <a:pt x="43307" y="30035"/>
                </a:lnTo>
                <a:lnTo>
                  <a:pt x="23891" y="66951"/>
                </a:lnTo>
                <a:lnTo>
                  <a:pt x="22352" y="84048"/>
                </a:lnTo>
                <a:lnTo>
                  <a:pt x="22826" y="94545"/>
                </a:lnTo>
                <a:lnTo>
                  <a:pt x="39115" y="133503"/>
                </a:lnTo>
                <a:lnTo>
                  <a:pt x="74425" y="149236"/>
                </a:lnTo>
                <a:lnTo>
                  <a:pt x="82423" y="149682"/>
                </a:lnTo>
                <a:lnTo>
                  <a:pt x="89423" y="149344"/>
                </a:lnTo>
                <a:lnTo>
                  <a:pt x="125603" y="136817"/>
                </a:lnTo>
                <a:lnTo>
                  <a:pt x="130175" y="132715"/>
                </a:lnTo>
                <a:lnTo>
                  <a:pt x="130175" y="102247"/>
                </a:lnTo>
                <a:lnTo>
                  <a:pt x="82042" y="102247"/>
                </a:lnTo>
                <a:lnTo>
                  <a:pt x="82042" y="83045"/>
                </a:lnTo>
                <a:lnTo>
                  <a:pt x="151384" y="82943"/>
                </a:lnTo>
                <a:lnTo>
                  <a:pt x="151384" y="143662"/>
                </a:lnTo>
                <a:lnTo>
                  <a:pt x="109944" y="165608"/>
                </a:lnTo>
                <a:lnTo>
                  <a:pt x="83566" y="169214"/>
                </a:lnTo>
                <a:lnTo>
                  <a:pt x="71826" y="168569"/>
                </a:lnTo>
                <a:lnTo>
                  <a:pt x="30535" y="153152"/>
                </a:lnTo>
                <a:lnTo>
                  <a:pt x="5625" y="118982"/>
                </a:lnTo>
                <a:lnTo>
                  <a:pt x="0" y="85394"/>
                </a:lnTo>
                <a:lnTo>
                  <a:pt x="621" y="73650"/>
                </a:lnTo>
                <a:lnTo>
                  <a:pt x="15553" y="31117"/>
                </a:lnTo>
                <a:lnTo>
                  <a:pt x="48446" y="5652"/>
                </a:lnTo>
                <a:lnTo>
                  <a:pt x="70060" y="628"/>
                </a:lnTo>
                <a:lnTo>
                  <a:pt x="81915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307715" y="6161061"/>
            <a:ext cx="151765" cy="169545"/>
          </a:xfrm>
          <a:custGeom>
            <a:avLst/>
            <a:gdLst/>
            <a:ahLst/>
            <a:cxnLst/>
            <a:rect l="l" t="t" r="r" b="b"/>
            <a:pathLst>
              <a:path w="151764" h="169545">
                <a:moveTo>
                  <a:pt x="81914" y="0"/>
                </a:moveTo>
                <a:lnTo>
                  <a:pt x="120808" y="8910"/>
                </a:lnTo>
                <a:lnTo>
                  <a:pt x="146561" y="40689"/>
                </a:lnTo>
                <a:lnTo>
                  <a:pt x="148971" y="48564"/>
                </a:lnTo>
                <a:lnTo>
                  <a:pt x="129412" y="53911"/>
                </a:lnTo>
                <a:lnTo>
                  <a:pt x="126873" y="45580"/>
                </a:lnTo>
                <a:lnTo>
                  <a:pt x="123825" y="39039"/>
                </a:lnTo>
                <a:lnTo>
                  <a:pt x="90297" y="18529"/>
                </a:lnTo>
                <a:lnTo>
                  <a:pt x="82042" y="18529"/>
                </a:lnTo>
                <a:lnTo>
                  <a:pt x="43307" y="30035"/>
                </a:lnTo>
                <a:lnTo>
                  <a:pt x="23891" y="66951"/>
                </a:lnTo>
                <a:lnTo>
                  <a:pt x="22351" y="84048"/>
                </a:lnTo>
                <a:lnTo>
                  <a:pt x="22826" y="94545"/>
                </a:lnTo>
                <a:lnTo>
                  <a:pt x="39115" y="133503"/>
                </a:lnTo>
                <a:lnTo>
                  <a:pt x="74425" y="149236"/>
                </a:lnTo>
                <a:lnTo>
                  <a:pt x="82423" y="149682"/>
                </a:lnTo>
                <a:lnTo>
                  <a:pt x="89423" y="149344"/>
                </a:lnTo>
                <a:lnTo>
                  <a:pt x="125602" y="136817"/>
                </a:lnTo>
                <a:lnTo>
                  <a:pt x="130175" y="132715"/>
                </a:lnTo>
                <a:lnTo>
                  <a:pt x="130175" y="102247"/>
                </a:lnTo>
                <a:lnTo>
                  <a:pt x="82042" y="102247"/>
                </a:lnTo>
                <a:lnTo>
                  <a:pt x="82042" y="83045"/>
                </a:lnTo>
                <a:lnTo>
                  <a:pt x="151384" y="82943"/>
                </a:lnTo>
                <a:lnTo>
                  <a:pt x="151384" y="143662"/>
                </a:lnTo>
                <a:lnTo>
                  <a:pt x="109944" y="165608"/>
                </a:lnTo>
                <a:lnTo>
                  <a:pt x="83565" y="169214"/>
                </a:lnTo>
                <a:lnTo>
                  <a:pt x="71826" y="168569"/>
                </a:lnTo>
                <a:lnTo>
                  <a:pt x="30535" y="153152"/>
                </a:lnTo>
                <a:lnTo>
                  <a:pt x="5625" y="118982"/>
                </a:lnTo>
                <a:lnTo>
                  <a:pt x="0" y="85394"/>
                </a:lnTo>
                <a:lnTo>
                  <a:pt x="621" y="73650"/>
                </a:lnTo>
                <a:lnTo>
                  <a:pt x="15553" y="31117"/>
                </a:lnTo>
                <a:lnTo>
                  <a:pt x="48446" y="5652"/>
                </a:lnTo>
                <a:lnTo>
                  <a:pt x="70060" y="628"/>
                </a:lnTo>
                <a:lnTo>
                  <a:pt x="81914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585339" y="6161061"/>
            <a:ext cx="151765" cy="169545"/>
          </a:xfrm>
          <a:custGeom>
            <a:avLst/>
            <a:gdLst/>
            <a:ahLst/>
            <a:cxnLst/>
            <a:rect l="l" t="t" r="r" b="b"/>
            <a:pathLst>
              <a:path w="151764" h="169545">
                <a:moveTo>
                  <a:pt x="81915" y="0"/>
                </a:moveTo>
                <a:lnTo>
                  <a:pt x="120808" y="8910"/>
                </a:lnTo>
                <a:lnTo>
                  <a:pt x="146561" y="40689"/>
                </a:lnTo>
                <a:lnTo>
                  <a:pt x="148971" y="48564"/>
                </a:lnTo>
                <a:lnTo>
                  <a:pt x="129412" y="53911"/>
                </a:lnTo>
                <a:lnTo>
                  <a:pt x="126873" y="45580"/>
                </a:lnTo>
                <a:lnTo>
                  <a:pt x="123825" y="39039"/>
                </a:lnTo>
                <a:lnTo>
                  <a:pt x="90297" y="18529"/>
                </a:lnTo>
                <a:lnTo>
                  <a:pt x="82042" y="18529"/>
                </a:lnTo>
                <a:lnTo>
                  <a:pt x="43306" y="30035"/>
                </a:lnTo>
                <a:lnTo>
                  <a:pt x="23891" y="66951"/>
                </a:lnTo>
                <a:lnTo>
                  <a:pt x="22352" y="84048"/>
                </a:lnTo>
                <a:lnTo>
                  <a:pt x="22826" y="94545"/>
                </a:lnTo>
                <a:lnTo>
                  <a:pt x="39116" y="133503"/>
                </a:lnTo>
                <a:lnTo>
                  <a:pt x="74425" y="149236"/>
                </a:lnTo>
                <a:lnTo>
                  <a:pt x="82423" y="149682"/>
                </a:lnTo>
                <a:lnTo>
                  <a:pt x="89423" y="149344"/>
                </a:lnTo>
                <a:lnTo>
                  <a:pt x="125603" y="136817"/>
                </a:lnTo>
                <a:lnTo>
                  <a:pt x="130175" y="132715"/>
                </a:lnTo>
                <a:lnTo>
                  <a:pt x="130175" y="102247"/>
                </a:lnTo>
                <a:lnTo>
                  <a:pt x="82042" y="102247"/>
                </a:lnTo>
                <a:lnTo>
                  <a:pt x="82042" y="83045"/>
                </a:lnTo>
                <a:lnTo>
                  <a:pt x="151384" y="82943"/>
                </a:lnTo>
                <a:lnTo>
                  <a:pt x="151384" y="143662"/>
                </a:lnTo>
                <a:lnTo>
                  <a:pt x="109944" y="165608"/>
                </a:lnTo>
                <a:lnTo>
                  <a:pt x="83566" y="169214"/>
                </a:lnTo>
                <a:lnTo>
                  <a:pt x="71826" y="168569"/>
                </a:lnTo>
                <a:lnTo>
                  <a:pt x="30535" y="153152"/>
                </a:lnTo>
                <a:lnTo>
                  <a:pt x="5625" y="118982"/>
                </a:lnTo>
                <a:lnTo>
                  <a:pt x="0" y="85394"/>
                </a:lnTo>
                <a:lnTo>
                  <a:pt x="621" y="73650"/>
                </a:lnTo>
                <a:lnTo>
                  <a:pt x="15553" y="31117"/>
                </a:lnTo>
                <a:lnTo>
                  <a:pt x="48446" y="5652"/>
                </a:lnTo>
                <a:lnTo>
                  <a:pt x="70060" y="628"/>
                </a:lnTo>
                <a:lnTo>
                  <a:pt x="81915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63725" y="6161061"/>
            <a:ext cx="144780" cy="169545"/>
          </a:xfrm>
          <a:custGeom>
            <a:avLst/>
            <a:gdLst/>
            <a:ahLst/>
            <a:cxnLst/>
            <a:rect l="l" t="t" r="r" b="b"/>
            <a:pathLst>
              <a:path w="144780" h="169545">
                <a:moveTo>
                  <a:pt x="77216" y="0"/>
                </a:moveTo>
                <a:lnTo>
                  <a:pt x="118491" y="12509"/>
                </a:lnTo>
                <a:lnTo>
                  <a:pt x="141858" y="47663"/>
                </a:lnTo>
                <a:lnTo>
                  <a:pt x="120523" y="52692"/>
                </a:lnTo>
                <a:lnTo>
                  <a:pt x="117353" y="44367"/>
                </a:lnTo>
                <a:lnTo>
                  <a:pt x="113553" y="37258"/>
                </a:lnTo>
                <a:lnTo>
                  <a:pt x="76835" y="18529"/>
                </a:lnTo>
                <a:lnTo>
                  <a:pt x="67786" y="19095"/>
                </a:lnTo>
                <a:lnTo>
                  <a:pt x="34464" y="38165"/>
                </a:lnTo>
                <a:lnTo>
                  <a:pt x="22663" y="75239"/>
                </a:lnTo>
                <a:lnTo>
                  <a:pt x="22351" y="83273"/>
                </a:lnTo>
                <a:lnTo>
                  <a:pt x="22732" y="93380"/>
                </a:lnTo>
                <a:lnTo>
                  <a:pt x="36195" y="133323"/>
                </a:lnTo>
                <a:lnTo>
                  <a:pt x="75056" y="150685"/>
                </a:lnTo>
                <a:lnTo>
                  <a:pt x="83843" y="150030"/>
                </a:lnTo>
                <a:lnTo>
                  <a:pt x="116474" y="127168"/>
                </a:lnTo>
                <a:lnTo>
                  <a:pt x="122936" y="109054"/>
                </a:lnTo>
                <a:lnTo>
                  <a:pt x="144652" y="114528"/>
                </a:lnTo>
                <a:lnTo>
                  <a:pt x="120142" y="155206"/>
                </a:lnTo>
                <a:lnTo>
                  <a:pt x="76835" y="169214"/>
                </a:lnTo>
                <a:lnTo>
                  <a:pt x="64287" y="168542"/>
                </a:lnTo>
                <a:lnTo>
                  <a:pt x="26102" y="152458"/>
                </a:lnTo>
                <a:lnTo>
                  <a:pt x="4875" y="116853"/>
                </a:lnTo>
                <a:lnTo>
                  <a:pt x="0" y="83388"/>
                </a:lnTo>
                <a:lnTo>
                  <a:pt x="617" y="71013"/>
                </a:lnTo>
                <a:lnTo>
                  <a:pt x="15160" y="29843"/>
                </a:lnTo>
                <a:lnTo>
                  <a:pt x="46783" y="5561"/>
                </a:lnTo>
                <a:lnTo>
                  <a:pt x="66595" y="618"/>
                </a:lnTo>
                <a:lnTo>
                  <a:pt x="7721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75804" y="6161061"/>
            <a:ext cx="144780" cy="169545"/>
          </a:xfrm>
          <a:custGeom>
            <a:avLst/>
            <a:gdLst/>
            <a:ahLst/>
            <a:cxnLst/>
            <a:rect l="l" t="t" r="r" b="b"/>
            <a:pathLst>
              <a:path w="144780" h="169545">
                <a:moveTo>
                  <a:pt x="77241" y="0"/>
                </a:moveTo>
                <a:lnTo>
                  <a:pt x="118541" y="12509"/>
                </a:lnTo>
                <a:lnTo>
                  <a:pt x="141871" y="47663"/>
                </a:lnTo>
                <a:lnTo>
                  <a:pt x="120548" y="52692"/>
                </a:lnTo>
                <a:lnTo>
                  <a:pt x="117380" y="44367"/>
                </a:lnTo>
                <a:lnTo>
                  <a:pt x="113572" y="37258"/>
                </a:lnTo>
                <a:lnTo>
                  <a:pt x="76796" y="18529"/>
                </a:lnTo>
                <a:lnTo>
                  <a:pt x="67753" y="19095"/>
                </a:lnTo>
                <a:lnTo>
                  <a:pt x="34478" y="38165"/>
                </a:lnTo>
                <a:lnTo>
                  <a:pt x="22647" y="75239"/>
                </a:lnTo>
                <a:lnTo>
                  <a:pt x="22326" y="83273"/>
                </a:lnTo>
                <a:lnTo>
                  <a:pt x="22705" y="93380"/>
                </a:lnTo>
                <a:lnTo>
                  <a:pt x="36180" y="133323"/>
                </a:lnTo>
                <a:lnTo>
                  <a:pt x="75120" y="150685"/>
                </a:lnTo>
                <a:lnTo>
                  <a:pt x="83869" y="150030"/>
                </a:lnTo>
                <a:lnTo>
                  <a:pt x="116505" y="127168"/>
                </a:lnTo>
                <a:lnTo>
                  <a:pt x="123012" y="109054"/>
                </a:lnTo>
                <a:lnTo>
                  <a:pt x="144665" y="114528"/>
                </a:lnTo>
                <a:lnTo>
                  <a:pt x="120154" y="155206"/>
                </a:lnTo>
                <a:lnTo>
                  <a:pt x="76911" y="169214"/>
                </a:lnTo>
                <a:lnTo>
                  <a:pt x="64299" y="168542"/>
                </a:lnTo>
                <a:lnTo>
                  <a:pt x="26079" y="152458"/>
                </a:lnTo>
                <a:lnTo>
                  <a:pt x="4864" y="116853"/>
                </a:lnTo>
                <a:lnTo>
                  <a:pt x="0" y="83388"/>
                </a:lnTo>
                <a:lnTo>
                  <a:pt x="609" y="71013"/>
                </a:lnTo>
                <a:lnTo>
                  <a:pt x="15167" y="29843"/>
                </a:lnTo>
                <a:lnTo>
                  <a:pt x="46798" y="5561"/>
                </a:lnTo>
                <a:lnTo>
                  <a:pt x="66639" y="618"/>
                </a:lnTo>
                <a:lnTo>
                  <a:pt x="7724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491732" y="6160947"/>
            <a:ext cx="156845" cy="169545"/>
          </a:xfrm>
          <a:custGeom>
            <a:avLst/>
            <a:gdLst/>
            <a:ahLst/>
            <a:cxnLst/>
            <a:rect l="l" t="t" r="r" b="b"/>
            <a:pathLst>
              <a:path w="156845" h="169545">
                <a:moveTo>
                  <a:pt x="78359" y="0"/>
                </a:moveTo>
                <a:lnTo>
                  <a:pt x="119252" y="10833"/>
                </a:lnTo>
                <a:lnTo>
                  <a:pt x="146938" y="41021"/>
                </a:lnTo>
                <a:lnTo>
                  <a:pt x="156463" y="84950"/>
                </a:lnTo>
                <a:lnTo>
                  <a:pt x="155842" y="97070"/>
                </a:lnTo>
                <a:lnTo>
                  <a:pt x="140932" y="138713"/>
                </a:lnTo>
                <a:lnTo>
                  <a:pt x="108628" y="163649"/>
                </a:lnTo>
                <a:lnTo>
                  <a:pt x="78232" y="169329"/>
                </a:lnTo>
                <a:lnTo>
                  <a:pt x="67014" y="168633"/>
                </a:lnTo>
                <a:lnTo>
                  <a:pt x="28436" y="152087"/>
                </a:lnTo>
                <a:lnTo>
                  <a:pt x="5304" y="117901"/>
                </a:lnTo>
                <a:lnTo>
                  <a:pt x="0" y="86842"/>
                </a:lnTo>
                <a:lnTo>
                  <a:pt x="1379" y="67581"/>
                </a:lnTo>
                <a:lnTo>
                  <a:pt x="21970" y="23050"/>
                </a:lnTo>
                <a:lnTo>
                  <a:pt x="61886" y="1440"/>
                </a:lnTo>
                <a:lnTo>
                  <a:pt x="78359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234688" y="6160947"/>
            <a:ext cx="156845" cy="169545"/>
          </a:xfrm>
          <a:custGeom>
            <a:avLst/>
            <a:gdLst/>
            <a:ahLst/>
            <a:cxnLst/>
            <a:rect l="l" t="t" r="r" b="b"/>
            <a:pathLst>
              <a:path w="156845" h="169545">
                <a:moveTo>
                  <a:pt x="78359" y="0"/>
                </a:moveTo>
                <a:lnTo>
                  <a:pt x="119252" y="10833"/>
                </a:lnTo>
                <a:lnTo>
                  <a:pt x="146938" y="41021"/>
                </a:lnTo>
                <a:lnTo>
                  <a:pt x="156463" y="84950"/>
                </a:lnTo>
                <a:lnTo>
                  <a:pt x="155842" y="97070"/>
                </a:lnTo>
                <a:lnTo>
                  <a:pt x="140932" y="138713"/>
                </a:lnTo>
                <a:lnTo>
                  <a:pt x="108628" y="163649"/>
                </a:lnTo>
                <a:lnTo>
                  <a:pt x="78232" y="169329"/>
                </a:lnTo>
                <a:lnTo>
                  <a:pt x="67014" y="168633"/>
                </a:lnTo>
                <a:lnTo>
                  <a:pt x="28436" y="152087"/>
                </a:lnTo>
                <a:lnTo>
                  <a:pt x="5304" y="117901"/>
                </a:lnTo>
                <a:lnTo>
                  <a:pt x="0" y="86842"/>
                </a:lnTo>
                <a:lnTo>
                  <a:pt x="1379" y="67581"/>
                </a:lnTo>
                <a:lnTo>
                  <a:pt x="21971" y="23050"/>
                </a:lnTo>
                <a:lnTo>
                  <a:pt x="61886" y="1440"/>
                </a:lnTo>
                <a:lnTo>
                  <a:pt x="78359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827779" y="6160947"/>
            <a:ext cx="156845" cy="169545"/>
          </a:xfrm>
          <a:custGeom>
            <a:avLst/>
            <a:gdLst/>
            <a:ahLst/>
            <a:cxnLst/>
            <a:rect l="l" t="t" r="r" b="b"/>
            <a:pathLst>
              <a:path w="156845" h="169545">
                <a:moveTo>
                  <a:pt x="78359" y="0"/>
                </a:moveTo>
                <a:lnTo>
                  <a:pt x="119253" y="10833"/>
                </a:lnTo>
                <a:lnTo>
                  <a:pt x="146939" y="41021"/>
                </a:lnTo>
                <a:lnTo>
                  <a:pt x="156464" y="84950"/>
                </a:lnTo>
                <a:lnTo>
                  <a:pt x="155842" y="97070"/>
                </a:lnTo>
                <a:lnTo>
                  <a:pt x="140932" y="138713"/>
                </a:lnTo>
                <a:lnTo>
                  <a:pt x="108628" y="163649"/>
                </a:lnTo>
                <a:lnTo>
                  <a:pt x="78232" y="169329"/>
                </a:lnTo>
                <a:lnTo>
                  <a:pt x="67014" y="168633"/>
                </a:lnTo>
                <a:lnTo>
                  <a:pt x="28436" y="152087"/>
                </a:lnTo>
                <a:lnTo>
                  <a:pt x="5304" y="117901"/>
                </a:lnTo>
                <a:lnTo>
                  <a:pt x="0" y="86842"/>
                </a:lnTo>
                <a:lnTo>
                  <a:pt x="1379" y="67581"/>
                </a:lnTo>
                <a:lnTo>
                  <a:pt x="21971" y="23050"/>
                </a:lnTo>
                <a:lnTo>
                  <a:pt x="61886" y="1440"/>
                </a:lnTo>
                <a:lnTo>
                  <a:pt x="783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223007" y="6160947"/>
            <a:ext cx="179705" cy="169545"/>
          </a:xfrm>
          <a:custGeom>
            <a:avLst/>
            <a:gdLst/>
            <a:ahLst/>
            <a:cxnLst/>
            <a:rect l="l" t="t" r="r" b="b"/>
            <a:pathLst>
              <a:path w="179705" h="169545">
                <a:moveTo>
                  <a:pt x="78359" y="0"/>
                </a:moveTo>
                <a:lnTo>
                  <a:pt x="123317" y="13792"/>
                </a:lnTo>
                <a:lnTo>
                  <a:pt x="151003" y="50787"/>
                </a:lnTo>
                <a:lnTo>
                  <a:pt x="157861" y="47142"/>
                </a:lnTo>
                <a:lnTo>
                  <a:pt x="162560" y="43243"/>
                </a:lnTo>
                <a:lnTo>
                  <a:pt x="165354" y="39077"/>
                </a:lnTo>
                <a:lnTo>
                  <a:pt x="167512" y="35725"/>
                </a:lnTo>
                <a:lnTo>
                  <a:pt x="168656" y="30848"/>
                </a:lnTo>
                <a:lnTo>
                  <a:pt x="168529" y="24447"/>
                </a:lnTo>
                <a:lnTo>
                  <a:pt x="158115" y="24447"/>
                </a:lnTo>
                <a:lnTo>
                  <a:pt x="158115" y="1117"/>
                </a:lnTo>
                <a:lnTo>
                  <a:pt x="179578" y="1117"/>
                </a:lnTo>
                <a:lnTo>
                  <a:pt x="179578" y="19545"/>
                </a:lnTo>
                <a:lnTo>
                  <a:pt x="179578" y="28765"/>
                </a:lnTo>
                <a:lnTo>
                  <a:pt x="153669" y="59385"/>
                </a:lnTo>
                <a:lnTo>
                  <a:pt x="154910" y="65505"/>
                </a:lnTo>
                <a:lnTo>
                  <a:pt x="155781" y="71805"/>
                </a:lnTo>
                <a:lnTo>
                  <a:pt x="156295" y="78287"/>
                </a:lnTo>
                <a:lnTo>
                  <a:pt x="156464" y="84950"/>
                </a:lnTo>
                <a:lnTo>
                  <a:pt x="155842" y="97110"/>
                </a:lnTo>
                <a:lnTo>
                  <a:pt x="140860" y="138740"/>
                </a:lnTo>
                <a:lnTo>
                  <a:pt x="108575" y="163649"/>
                </a:lnTo>
                <a:lnTo>
                  <a:pt x="78231" y="169329"/>
                </a:lnTo>
                <a:lnTo>
                  <a:pt x="67069" y="168635"/>
                </a:lnTo>
                <a:lnTo>
                  <a:pt x="28489" y="152159"/>
                </a:lnTo>
                <a:lnTo>
                  <a:pt x="5304" y="117939"/>
                </a:lnTo>
                <a:lnTo>
                  <a:pt x="0" y="86842"/>
                </a:lnTo>
                <a:lnTo>
                  <a:pt x="1379" y="67785"/>
                </a:lnTo>
                <a:lnTo>
                  <a:pt x="21971" y="22999"/>
                </a:lnTo>
                <a:lnTo>
                  <a:pt x="61672" y="1438"/>
                </a:lnTo>
                <a:lnTo>
                  <a:pt x="783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801864" y="6144437"/>
            <a:ext cx="68580" cy="13970"/>
          </a:xfrm>
          <a:custGeom>
            <a:avLst/>
            <a:gdLst/>
            <a:ahLst/>
            <a:cxnLst/>
            <a:rect l="l" t="t" r="r" b="b"/>
            <a:pathLst>
              <a:path w="68579" h="13970">
                <a:moveTo>
                  <a:pt x="23367" y="0"/>
                </a:moveTo>
                <a:lnTo>
                  <a:pt x="45084" y="0"/>
                </a:lnTo>
                <a:lnTo>
                  <a:pt x="68325" y="13728"/>
                </a:lnTo>
                <a:lnTo>
                  <a:pt x="48767" y="13728"/>
                </a:lnTo>
                <a:lnTo>
                  <a:pt x="34162" y="6248"/>
                </a:lnTo>
                <a:lnTo>
                  <a:pt x="19557" y="13728"/>
                </a:lnTo>
                <a:lnTo>
                  <a:pt x="0" y="13728"/>
                </a:lnTo>
                <a:lnTo>
                  <a:pt x="233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536181" y="6144437"/>
            <a:ext cx="68580" cy="13970"/>
          </a:xfrm>
          <a:custGeom>
            <a:avLst/>
            <a:gdLst/>
            <a:ahLst/>
            <a:cxnLst/>
            <a:rect l="l" t="t" r="r" b="b"/>
            <a:pathLst>
              <a:path w="68579" h="13970">
                <a:moveTo>
                  <a:pt x="23368" y="0"/>
                </a:moveTo>
                <a:lnTo>
                  <a:pt x="45085" y="0"/>
                </a:lnTo>
                <a:lnTo>
                  <a:pt x="68325" y="13728"/>
                </a:lnTo>
                <a:lnTo>
                  <a:pt x="48768" y="13728"/>
                </a:lnTo>
                <a:lnTo>
                  <a:pt x="34163" y="6248"/>
                </a:lnTo>
                <a:lnTo>
                  <a:pt x="19558" y="13728"/>
                </a:lnTo>
                <a:lnTo>
                  <a:pt x="0" y="13728"/>
                </a:lnTo>
                <a:lnTo>
                  <a:pt x="233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066665" y="6144437"/>
            <a:ext cx="68580" cy="13970"/>
          </a:xfrm>
          <a:custGeom>
            <a:avLst/>
            <a:gdLst/>
            <a:ahLst/>
            <a:cxnLst/>
            <a:rect l="l" t="t" r="r" b="b"/>
            <a:pathLst>
              <a:path w="68579" h="13970">
                <a:moveTo>
                  <a:pt x="23240" y="0"/>
                </a:moveTo>
                <a:lnTo>
                  <a:pt x="45085" y="0"/>
                </a:lnTo>
                <a:lnTo>
                  <a:pt x="68325" y="13728"/>
                </a:lnTo>
                <a:lnTo>
                  <a:pt x="48768" y="13728"/>
                </a:lnTo>
                <a:lnTo>
                  <a:pt x="34162" y="6248"/>
                </a:lnTo>
                <a:lnTo>
                  <a:pt x="19558" y="13728"/>
                </a:lnTo>
                <a:lnTo>
                  <a:pt x="0" y="13728"/>
                </a:lnTo>
                <a:lnTo>
                  <a:pt x="2324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279138" y="6144437"/>
            <a:ext cx="68580" cy="13970"/>
          </a:xfrm>
          <a:custGeom>
            <a:avLst/>
            <a:gdLst/>
            <a:ahLst/>
            <a:cxnLst/>
            <a:rect l="l" t="t" r="r" b="b"/>
            <a:pathLst>
              <a:path w="68579" h="13970">
                <a:moveTo>
                  <a:pt x="23367" y="0"/>
                </a:moveTo>
                <a:lnTo>
                  <a:pt x="45085" y="0"/>
                </a:lnTo>
                <a:lnTo>
                  <a:pt x="68325" y="13728"/>
                </a:lnTo>
                <a:lnTo>
                  <a:pt x="48767" y="13728"/>
                </a:lnTo>
                <a:lnTo>
                  <a:pt x="34162" y="6248"/>
                </a:lnTo>
                <a:lnTo>
                  <a:pt x="19558" y="13728"/>
                </a:lnTo>
                <a:lnTo>
                  <a:pt x="0" y="13728"/>
                </a:lnTo>
                <a:lnTo>
                  <a:pt x="233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825231" y="6122670"/>
            <a:ext cx="40640" cy="17780"/>
          </a:xfrm>
          <a:custGeom>
            <a:avLst/>
            <a:gdLst/>
            <a:ahLst/>
            <a:cxnLst/>
            <a:rect l="l" t="t" r="r" b="b"/>
            <a:pathLst>
              <a:path w="40640" h="17779">
                <a:moveTo>
                  <a:pt x="15113" y="0"/>
                </a:moveTo>
                <a:lnTo>
                  <a:pt x="40259" y="0"/>
                </a:lnTo>
                <a:lnTo>
                  <a:pt x="14477" y="17627"/>
                </a:lnTo>
                <a:lnTo>
                  <a:pt x="0" y="17627"/>
                </a:lnTo>
                <a:lnTo>
                  <a:pt x="1511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559550" y="6122670"/>
            <a:ext cx="40640" cy="17780"/>
          </a:xfrm>
          <a:custGeom>
            <a:avLst/>
            <a:gdLst/>
            <a:ahLst/>
            <a:cxnLst/>
            <a:rect l="l" t="t" r="r" b="b"/>
            <a:pathLst>
              <a:path w="40640" h="17779">
                <a:moveTo>
                  <a:pt x="14985" y="0"/>
                </a:moveTo>
                <a:lnTo>
                  <a:pt x="40258" y="0"/>
                </a:lnTo>
                <a:lnTo>
                  <a:pt x="14477" y="17627"/>
                </a:lnTo>
                <a:lnTo>
                  <a:pt x="0" y="17627"/>
                </a:lnTo>
                <a:lnTo>
                  <a:pt x="1498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030854" y="6122593"/>
            <a:ext cx="48895" cy="36195"/>
          </a:xfrm>
          <a:custGeom>
            <a:avLst/>
            <a:gdLst/>
            <a:ahLst/>
            <a:cxnLst/>
            <a:rect l="l" t="t" r="r" b="b"/>
            <a:pathLst>
              <a:path w="48894" h="36195">
                <a:moveTo>
                  <a:pt x="16128" y="76"/>
                </a:moveTo>
                <a:lnTo>
                  <a:pt x="25272" y="152"/>
                </a:lnTo>
                <a:lnTo>
                  <a:pt x="32765" y="1638"/>
                </a:lnTo>
                <a:lnTo>
                  <a:pt x="38607" y="4533"/>
                </a:lnTo>
                <a:lnTo>
                  <a:pt x="44957" y="7658"/>
                </a:lnTo>
                <a:lnTo>
                  <a:pt x="48259" y="11722"/>
                </a:lnTo>
                <a:lnTo>
                  <a:pt x="48387" y="16700"/>
                </a:lnTo>
                <a:lnTo>
                  <a:pt x="48640" y="24218"/>
                </a:lnTo>
                <a:lnTo>
                  <a:pt x="41909" y="28829"/>
                </a:lnTo>
                <a:lnTo>
                  <a:pt x="28067" y="30543"/>
                </a:lnTo>
                <a:lnTo>
                  <a:pt x="28067" y="36131"/>
                </a:lnTo>
                <a:lnTo>
                  <a:pt x="15620" y="36131"/>
                </a:lnTo>
                <a:lnTo>
                  <a:pt x="15620" y="23622"/>
                </a:lnTo>
                <a:lnTo>
                  <a:pt x="19812" y="23177"/>
                </a:lnTo>
                <a:lnTo>
                  <a:pt x="22478" y="22771"/>
                </a:lnTo>
                <a:lnTo>
                  <a:pt x="23749" y="22402"/>
                </a:lnTo>
                <a:lnTo>
                  <a:pt x="27686" y="21424"/>
                </a:lnTo>
                <a:lnTo>
                  <a:pt x="29718" y="19900"/>
                </a:lnTo>
                <a:lnTo>
                  <a:pt x="29718" y="17818"/>
                </a:lnTo>
                <a:lnTo>
                  <a:pt x="29844" y="16116"/>
                </a:lnTo>
                <a:lnTo>
                  <a:pt x="28828" y="14655"/>
                </a:lnTo>
                <a:lnTo>
                  <a:pt x="26669" y="13474"/>
                </a:lnTo>
                <a:lnTo>
                  <a:pt x="23494" y="11760"/>
                </a:lnTo>
                <a:lnTo>
                  <a:pt x="18542" y="10896"/>
                </a:lnTo>
                <a:lnTo>
                  <a:pt x="11811" y="10896"/>
                </a:lnTo>
                <a:lnTo>
                  <a:pt x="9525" y="10896"/>
                </a:lnTo>
                <a:lnTo>
                  <a:pt x="5968" y="11049"/>
                </a:lnTo>
                <a:lnTo>
                  <a:pt x="1269" y="11353"/>
                </a:lnTo>
                <a:lnTo>
                  <a:pt x="0" y="850"/>
                </a:lnTo>
                <a:lnTo>
                  <a:pt x="2920" y="254"/>
                </a:lnTo>
                <a:lnTo>
                  <a:pt x="8255" y="0"/>
                </a:lnTo>
                <a:lnTo>
                  <a:pt x="16128" y="76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111110" y="6122555"/>
            <a:ext cx="41275" cy="31750"/>
          </a:xfrm>
          <a:custGeom>
            <a:avLst/>
            <a:gdLst/>
            <a:ahLst/>
            <a:cxnLst/>
            <a:rect l="l" t="t" r="r" b="b"/>
            <a:pathLst>
              <a:path w="41275" h="31750">
                <a:moveTo>
                  <a:pt x="14859" y="0"/>
                </a:moveTo>
                <a:lnTo>
                  <a:pt x="41148" y="0"/>
                </a:lnTo>
                <a:lnTo>
                  <a:pt x="16637" y="31254"/>
                </a:lnTo>
                <a:lnTo>
                  <a:pt x="0" y="31254"/>
                </a:lnTo>
                <a:lnTo>
                  <a:pt x="148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123813" y="6122555"/>
            <a:ext cx="41910" cy="31750"/>
          </a:xfrm>
          <a:custGeom>
            <a:avLst/>
            <a:gdLst/>
            <a:ahLst/>
            <a:cxnLst/>
            <a:rect l="l" t="t" r="r" b="b"/>
            <a:pathLst>
              <a:path w="41910" h="31750">
                <a:moveTo>
                  <a:pt x="0" y="0"/>
                </a:moveTo>
                <a:lnTo>
                  <a:pt x="26924" y="0"/>
                </a:lnTo>
                <a:lnTo>
                  <a:pt x="41910" y="31254"/>
                </a:lnTo>
                <a:lnTo>
                  <a:pt x="25781" y="3125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409319" y="6122555"/>
            <a:ext cx="41275" cy="31750"/>
          </a:xfrm>
          <a:custGeom>
            <a:avLst/>
            <a:gdLst/>
            <a:ahLst/>
            <a:cxnLst/>
            <a:rect l="l" t="t" r="r" b="b"/>
            <a:pathLst>
              <a:path w="41275" h="31750">
                <a:moveTo>
                  <a:pt x="14859" y="0"/>
                </a:moveTo>
                <a:lnTo>
                  <a:pt x="41147" y="0"/>
                </a:lnTo>
                <a:lnTo>
                  <a:pt x="16637" y="31254"/>
                </a:lnTo>
                <a:lnTo>
                  <a:pt x="0" y="31254"/>
                </a:lnTo>
                <a:lnTo>
                  <a:pt x="148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30287" y="6390779"/>
            <a:ext cx="7279627" cy="2412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478396" y="6609105"/>
            <a:ext cx="22860" cy="23495"/>
          </a:xfrm>
          <a:custGeom>
            <a:avLst/>
            <a:gdLst/>
            <a:ahLst/>
            <a:cxnLst/>
            <a:rect l="l" t="t" r="r" b="b"/>
            <a:pathLst>
              <a:path w="22860" h="23495">
                <a:moveTo>
                  <a:pt x="0" y="0"/>
                </a:moveTo>
                <a:lnTo>
                  <a:pt x="22860" y="0"/>
                </a:lnTo>
                <a:lnTo>
                  <a:pt x="22860" y="22885"/>
                </a:lnTo>
                <a:lnTo>
                  <a:pt x="0" y="228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193665" y="6609105"/>
            <a:ext cx="22860" cy="23495"/>
          </a:xfrm>
          <a:custGeom>
            <a:avLst/>
            <a:gdLst/>
            <a:ahLst/>
            <a:cxnLst/>
            <a:rect l="l" t="t" r="r" b="b"/>
            <a:pathLst>
              <a:path w="22860" h="23495">
                <a:moveTo>
                  <a:pt x="0" y="0"/>
                </a:moveTo>
                <a:lnTo>
                  <a:pt x="22860" y="0"/>
                </a:lnTo>
                <a:lnTo>
                  <a:pt x="22860" y="22885"/>
                </a:lnTo>
                <a:lnTo>
                  <a:pt x="0" y="228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187055" y="6572834"/>
            <a:ext cx="22860" cy="23495"/>
          </a:xfrm>
          <a:custGeom>
            <a:avLst/>
            <a:gdLst/>
            <a:ahLst/>
            <a:cxnLst/>
            <a:rect l="l" t="t" r="r" b="b"/>
            <a:pathLst>
              <a:path w="22859" h="23495">
                <a:moveTo>
                  <a:pt x="0" y="0"/>
                </a:moveTo>
                <a:lnTo>
                  <a:pt x="22860" y="0"/>
                </a:lnTo>
                <a:lnTo>
                  <a:pt x="22860" y="22885"/>
                </a:lnTo>
                <a:lnTo>
                  <a:pt x="0" y="228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51941" y="6520154"/>
            <a:ext cx="80010" cy="56515"/>
          </a:xfrm>
          <a:custGeom>
            <a:avLst/>
            <a:gdLst/>
            <a:ahLst/>
            <a:cxnLst/>
            <a:rect l="l" t="t" r="r" b="b"/>
            <a:pathLst>
              <a:path w="80009" h="56515">
                <a:moveTo>
                  <a:pt x="0" y="0"/>
                </a:moveTo>
                <a:lnTo>
                  <a:pt x="0" y="56248"/>
                </a:lnTo>
                <a:lnTo>
                  <a:pt x="40741" y="56248"/>
                </a:lnTo>
                <a:lnTo>
                  <a:pt x="47739" y="56248"/>
                </a:lnTo>
                <a:lnTo>
                  <a:pt x="52641" y="55994"/>
                </a:lnTo>
                <a:lnTo>
                  <a:pt x="55473" y="55473"/>
                </a:lnTo>
                <a:lnTo>
                  <a:pt x="60464" y="54571"/>
                </a:lnTo>
                <a:lnTo>
                  <a:pt x="64630" y="53085"/>
                </a:lnTo>
                <a:lnTo>
                  <a:pt x="67970" y="51003"/>
                </a:lnTo>
                <a:lnTo>
                  <a:pt x="71323" y="48920"/>
                </a:lnTo>
                <a:lnTo>
                  <a:pt x="74079" y="45885"/>
                </a:lnTo>
                <a:lnTo>
                  <a:pt x="76238" y="41909"/>
                </a:lnTo>
                <a:lnTo>
                  <a:pt x="78397" y="37922"/>
                </a:lnTo>
                <a:lnTo>
                  <a:pt x="79476" y="33337"/>
                </a:lnTo>
                <a:lnTo>
                  <a:pt x="79476" y="28117"/>
                </a:lnTo>
                <a:lnTo>
                  <a:pt x="79476" y="22021"/>
                </a:lnTo>
                <a:lnTo>
                  <a:pt x="61785" y="2730"/>
                </a:lnTo>
                <a:lnTo>
                  <a:pt x="56235" y="901"/>
                </a:lnTo>
                <a:lnTo>
                  <a:pt x="48259" y="0"/>
                </a:lnTo>
                <a:lnTo>
                  <a:pt x="3783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545705" y="6451396"/>
            <a:ext cx="91440" cy="125095"/>
          </a:xfrm>
          <a:custGeom>
            <a:avLst/>
            <a:gdLst/>
            <a:ahLst/>
            <a:cxnLst/>
            <a:rect l="l" t="t" r="r" b="b"/>
            <a:pathLst>
              <a:path w="91440" h="125095">
                <a:moveTo>
                  <a:pt x="0" y="0"/>
                </a:moveTo>
                <a:lnTo>
                  <a:pt x="0" y="55130"/>
                </a:lnTo>
                <a:lnTo>
                  <a:pt x="45085" y="55130"/>
                </a:lnTo>
                <a:lnTo>
                  <a:pt x="45085" y="69862"/>
                </a:lnTo>
                <a:lnTo>
                  <a:pt x="0" y="69862"/>
                </a:lnTo>
                <a:lnTo>
                  <a:pt x="0" y="125006"/>
                </a:lnTo>
                <a:lnTo>
                  <a:pt x="34925" y="125006"/>
                </a:lnTo>
                <a:lnTo>
                  <a:pt x="42590" y="124817"/>
                </a:lnTo>
                <a:lnTo>
                  <a:pt x="74802" y="113626"/>
                </a:lnTo>
                <a:lnTo>
                  <a:pt x="80010" y="108483"/>
                </a:lnTo>
                <a:lnTo>
                  <a:pt x="91029" y="70352"/>
                </a:lnTo>
                <a:lnTo>
                  <a:pt x="91313" y="61391"/>
                </a:lnTo>
                <a:lnTo>
                  <a:pt x="91031" y="52271"/>
                </a:lnTo>
                <a:lnTo>
                  <a:pt x="75692" y="12268"/>
                </a:lnTo>
                <a:lnTo>
                  <a:pt x="71120" y="7658"/>
                </a:lnTo>
                <a:lnTo>
                  <a:pt x="342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724025" y="6451396"/>
            <a:ext cx="81280" cy="59055"/>
          </a:xfrm>
          <a:custGeom>
            <a:avLst/>
            <a:gdLst/>
            <a:ahLst/>
            <a:cxnLst/>
            <a:rect l="l" t="t" r="r" b="b"/>
            <a:pathLst>
              <a:path w="81280" h="59054">
                <a:moveTo>
                  <a:pt x="0" y="0"/>
                </a:moveTo>
                <a:lnTo>
                  <a:pt x="0" y="58483"/>
                </a:lnTo>
                <a:lnTo>
                  <a:pt x="42291" y="58483"/>
                </a:lnTo>
                <a:lnTo>
                  <a:pt x="80899" y="38125"/>
                </a:lnTo>
                <a:lnTo>
                  <a:pt x="80899" y="28676"/>
                </a:lnTo>
                <a:lnTo>
                  <a:pt x="80899" y="21831"/>
                </a:lnTo>
                <a:lnTo>
                  <a:pt x="51688" y="0"/>
                </a:lnTo>
                <a:lnTo>
                  <a:pt x="4178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51941" y="6451396"/>
            <a:ext cx="73025" cy="49530"/>
          </a:xfrm>
          <a:custGeom>
            <a:avLst/>
            <a:gdLst/>
            <a:ahLst/>
            <a:cxnLst/>
            <a:rect l="l" t="t" r="r" b="b"/>
            <a:pathLst>
              <a:path w="73025" h="49529">
                <a:moveTo>
                  <a:pt x="0" y="0"/>
                </a:moveTo>
                <a:lnTo>
                  <a:pt x="0" y="49441"/>
                </a:lnTo>
                <a:lnTo>
                  <a:pt x="35382" y="49441"/>
                </a:lnTo>
                <a:lnTo>
                  <a:pt x="44983" y="49441"/>
                </a:lnTo>
                <a:lnTo>
                  <a:pt x="51866" y="48806"/>
                </a:lnTo>
                <a:lnTo>
                  <a:pt x="56032" y="47548"/>
                </a:lnTo>
                <a:lnTo>
                  <a:pt x="61544" y="45910"/>
                </a:lnTo>
                <a:lnTo>
                  <a:pt x="65684" y="43192"/>
                </a:lnTo>
                <a:lnTo>
                  <a:pt x="68478" y="39395"/>
                </a:lnTo>
                <a:lnTo>
                  <a:pt x="71272" y="35598"/>
                </a:lnTo>
                <a:lnTo>
                  <a:pt x="72669" y="30835"/>
                </a:lnTo>
                <a:lnTo>
                  <a:pt x="72669" y="25107"/>
                </a:lnTo>
                <a:lnTo>
                  <a:pt x="72669" y="19672"/>
                </a:lnTo>
                <a:lnTo>
                  <a:pt x="71361" y="14897"/>
                </a:lnTo>
                <a:lnTo>
                  <a:pt x="68757" y="10769"/>
                </a:lnTo>
                <a:lnTo>
                  <a:pt x="66154" y="6642"/>
                </a:lnTo>
                <a:lnTo>
                  <a:pt x="62433" y="3810"/>
                </a:lnTo>
                <a:lnTo>
                  <a:pt x="57594" y="2286"/>
                </a:lnTo>
                <a:lnTo>
                  <a:pt x="52755" y="762"/>
                </a:lnTo>
                <a:lnTo>
                  <a:pt x="44462" y="0"/>
                </a:lnTo>
                <a:lnTo>
                  <a:pt x="3270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789298" y="6450164"/>
            <a:ext cx="86995" cy="54610"/>
          </a:xfrm>
          <a:custGeom>
            <a:avLst/>
            <a:gdLst/>
            <a:ahLst/>
            <a:cxnLst/>
            <a:rect l="l" t="t" r="r" b="b"/>
            <a:pathLst>
              <a:path w="86995" h="54609">
                <a:moveTo>
                  <a:pt x="0" y="0"/>
                </a:moveTo>
                <a:lnTo>
                  <a:pt x="0" y="54140"/>
                </a:lnTo>
                <a:lnTo>
                  <a:pt x="46609" y="54140"/>
                </a:lnTo>
                <a:lnTo>
                  <a:pt x="56514" y="54140"/>
                </a:lnTo>
                <a:lnTo>
                  <a:pt x="82550" y="41236"/>
                </a:lnTo>
                <a:lnTo>
                  <a:pt x="85471" y="36741"/>
                </a:lnTo>
                <a:lnTo>
                  <a:pt x="86867" y="31851"/>
                </a:lnTo>
                <a:lnTo>
                  <a:pt x="86867" y="26568"/>
                </a:lnTo>
                <a:lnTo>
                  <a:pt x="86867" y="18821"/>
                </a:lnTo>
                <a:lnTo>
                  <a:pt x="5181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530475" y="6450164"/>
            <a:ext cx="86995" cy="54610"/>
          </a:xfrm>
          <a:custGeom>
            <a:avLst/>
            <a:gdLst/>
            <a:ahLst/>
            <a:cxnLst/>
            <a:rect l="l" t="t" r="r" b="b"/>
            <a:pathLst>
              <a:path w="86994" h="54609">
                <a:moveTo>
                  <a:pt x="0" y="0"/>
                </a:moveTo>
                <a:lnTo>
                  <a:pt x="0" y="54140"/>
                </a:lnTo>
                <a:lnTo>
                  <a:pt x="46608" y="54140"/>
                </a:lnTo>
                <a:lnTo>
                  <a:pt x="56514" y="54140"/>
                </a:lnTo>
                <a:lnTo>
                  <a:pt x="82550" y="41236"/>
                </a:lnTo>
                <a:lnTo>
                  <a:pt x="85470" y="36741"/>
                </a:lnTo>
                <a:lnTo>
                  <a:pt x="86868" y="31851"/>
                </a:lnTo>
                <a:lnTo>
                  <a:pt x="86868" y="26568"/>
                </a:lnTo>
                <a:lnTo>
                  <a:pt x="86868" y="18821"/>
                </a:lnTo>
                <a:lnTo>
                  <a:pt x="5181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717790" y="6449275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79" h="79375">
                <a:moveTo>
                  <a:pt x="26796" y="0"/>
                </a:moveTo>
                <a:lnTo>
                  <a:pt x="0" y="79247"/>
                </a:lnTo>
                <a:lnTo>
                  <a:pt x="55499" y="79247"/>
                </a:lnTo>
                <a:lnTo>
                  <a:pt x="38480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348981" y="6449275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79" h="79375">
                <a:moveTo>
                  <a:pt x="26797" y="0"/>
                </a:moveTo>
                <a:lnTo>
                  <a:pt x="0" y="79247"/>
                </a:lnTo>
                <a:lnTo>
                  <a:pt x="55499" y="79247"/>
                </a:lnTo>
                <a:lnTo>
                  <a:pt x="38481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462014" y="6449275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79" h="79375">
                <a:moveTo>
                  <a:pt x="26797" y="0"/>
                </a:moveTo>
                <a:lnTo>
                  <a:pt x="0" y="79247"/>
                </a:lnTo>
                <a:lnTo>
                  <a:pt x="55499" y="79247"/>
                </a:lnTo>
                <a:lnTo>
                  <a:pt x="38481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724397" y="6449275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79" h="79375">
                <a:moveTo>
                  <a:pt x="26797" y="0"/>
                </a:moveTo>
                <a:lnTo>
                  <a:pt x="0" y="79247"/>
                </a:lnTo>
                <a:lnTo>
                  <a:pt x="55499" y="79247"/>
                </a:lnTo>
                <a:lnTo>
                  <a:pt x="38480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177282" y="6449275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79" h="79375">
                <a:moveTo>
                  <a:pt x="26796" y="0"/>
                </a:moveTo>
                <a:lnTo>
                  <a:pt x="0" y="79247"/>
                </a:lnTo>
                <a:lnTo>
                  <a:pt x="55498" y="79247"/>
                </a:lnTo>
                <a:lnTo>
                  <a:pt x="38480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048510" y="6449275"/>
            <a:ext cx="55880" cy="79375"/>
          </a:xfrm>
          <a:custGeom>
            <a:avLst/>
            <a:gdLst/>
            <a:ahLst/>
            <a:cxnLst/>
            <a:rect l="l" t="t" r="r" b="b"/>
            <a:pathLst>
              <a:path w="55880" h="79375">
                <a:moveTo>
                  <a:pt x="26796" y="0"/>
                </a:moveTo>
                <a:lnTo>
                  <a:pt x="0" y="79247"/>
                </a:lnTo>
                <a:lnTo>
                  <a:pt x="55498" y="79247"/>
                </a:lnTo>
                <a:lnTo>
                  <a:pt x="38481" y="33921"/>
                </a:lnTo>
                <a:lnTo>
                  <a:pt x="34815" y="24058"/>
                </a:lnTo>
                <a:lnTo>
                  <a:pt x="31638" y="15117"/>
                </a:lnTo>
                <a:lnTo>
                  <a:pt x="28961" y="7098"/>
                </a:lnTo>
                <a:lnTo>
                  <a:pt x="2679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947667" y="6447815"/>
            <a:ext cx="112395" cy="132715"/>
          </a:xfrm>
          <a:custGeom>
            <a:avLst/>
            <a:gdLst/>
            <a:ahLst/>
            <a:cxnLst/>
            <a:rect l="l" t="t" r="r" b="b"/>
            <a:pathLst>
              <a:path w="112395" h="132715">
                <a:moveTo>
                  <a:pt x="56134" y="0"/>
                </a:moveTo>
                <a:lnTo>
                  <a:pt x="16637" y="15798"/>
                </a:lnTo>
                <a:lnTo>
                  <a:pt x="1045" y="51387"/>
                </a:lnTo>
                <a:lnTo>
                  <a:pt x="0" y="68541"/>
                </a:lnTo>
                <a:lnTo>
                  <a:pt x="998" y="82543"/>
                </a:lnTo>
                <a:lnTo>
                  <a:pt x="24374" y="122589"/>
                </a:lnTo>
                <a:lnTo>
                  <a:pt x="55753" y="132168"/>
                </a:lnTo>
                <a:lnTo>
                  <a:pt x="67472" y="131092"/>
                </a:lnTo>
                <a:lnTo>
                  <a:pt x="102939" y="105479"/>
                </a:lnTo>
                <a:lnTo>
                  <a:pt x="111887" y="66192"/>
                </a:lnTo>
                <a:lnTo>
                  <a:pt x="111460" y="56519"/>
                </a:lnTo>
                <a:lnTo>
                  <a:pt x="96774" y="18084"/>
                </a:lnTo>
                <a:lnTo>
                  <a:pt x="5613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322828" y="6447815"/>
            <a:ext cx="112395" cy="132715"/>
          </a:xfrm>
          <a:custGeom>
            <a:avLst/>
            <a:gdLst/>
            <a:ahLst/>
            <a:cxnLst/>
            <a:rect l="l" t="t" r="r" b="b"/>
            <a:pathLst>
              <a:path w="112395" h="132715">
                <a:moveTo>
                  <a:pt x="56134" y="0"/>
                </a:moveTo>
                <a:lnTo>
                  <a:pt x="16637" y="15748"/>
                </a:lnTo>
                <a:lnTo>
                  <a:pt x="1045" y="52140"/>
                </a:lnTo>
                <a:lnTo>
                  <a:pt x="0" y="68541"/>
                </a:lnTo>
                <a:lnTo>
                  <a:pt x="1000" y="82338"/>
                </a:lnTo>
                <a:lnTo>
                  <a:pt x="24266" y="122621"/>
                </a:lnTo>
                <a:lnTo>
                  <a:pt x="55752" y="132168"/>
                </a:lnTo>
                <a:lnTo>
                  <a:pt x="67706" y="131092"/>
                </a:lnTo>
                <a:lnTo>
                  <a:pt x="102993" y="105229"/>
                </a:lnTo>
                <a:lnTo>
                  <a:pt x="111887" y="66192"/>
                </a:lnTo>
                <a:lnTo>
                  <a:pt x="110222" y="47077"/>
                </a:lnTo>
                <a:lnTo>
                  <a:pt x="85344" y="8153"/>
                </a:lnTo>
                <a:lnTo>
                  <a:pt x="5613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94383" y="6447815"/>
            <a:ext cx="112395" cy="132715"/>
          </a:xfrm>
          <a:custGeom>
            <a:avLst/>
            <a:gdLst/>
            <a:ahLst/>
            <a:cxnLst/>
            <a:rect l="l" t="t" r="r" b="b"/>
            <a:pathLst>
              <a:path w="112394" h="132715">
                <a:moveTo>
                  <a:pt x="56134" y="0"/>
                </a:moveTo>
                <a:lnTo>
                  <a:pt x="16637" y="15748"/>
                </a:lnTo>
                <a:lnTo>
                  <a:pt x="1045" y="52140"/>
                </a:lnTo>
                <a:lnTo>
                  <a:pt x="0" y="68541"/>
                </a:lnTo>
                <a:lnTo>
                  <a:pt x="1000" y="82338"/>
                </a:lnTo>
                <a:lnTo>
                  <a:pt x="24266" y="122621"/>
                </a:lnTo>
                <a:lnTo>
                  <a:pt x="55753" y="132168"/>
                </a:lnTo>
                <a:lnTo>
                  <a:pt x="67706" y="131092"/>
                </a:lnTo>
                <a:lnTo>
                  <a:pt x="102993" y="105229"/>
                </a:lnTo>
                <a:lnTo>
                  <a:pt x="111887" y="66192"/>
                </a:lnTo>
                <a:lnTo>
                  <a:pt x="110222" y="47077"/>
                </a:lnTo>
                <a:lnTo>
                  <a:pt x="85343" y="8153"/>
                </a:lnTo>
                <a:lnTo>
                  <a:pt x="5613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840726" y="6432080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4" h="163829">
                <a:moveTo>
                  <a:pt x="0" y="0"/>
                </a:moveTo>
                <a:lnTo>
                  <a:pt x="22225" y="0"/>
                </a:lnTo>
                <a:lnTo>
                  <a:pt x="108203" y="128473"/>
                </a:lnTo>
                <a:lnTo>
                  <a:pt x="108203" y="0"/>
                </a:lnTo>
                <a:lnTo>
                  <a:pt x="128904" y="0"/>
                </a:lnTo>
                <a:lnTo>
                  <a:pt x="128904" y="163639"/>
                </a:lnTo>
                <a:lnTo>
                  <a:pt x="106806" y="163639"/>
                </a:lnTo>
                <a:lnTo>
                  <a:pt x="20827" y="35051"/>
                </a:lnTo>
                <a:lnTo>
                  <a:pt x="2082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670672" y="6432080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4" h="163829">
                <a:moveTo>
                  <a:pt x="62737" y="0"/>
                </a:moveTo>
                <a:lnTo>
                  <a:pt x="86105" y="0"/>
                </a:lnTo>
                <a:lnTo>
                  <a:pt x="153034" y="163639"/>
                </a:lnTo>
                <a:lnTo>
                  <a:pt x="128397" y="163639"/>
                </a:lnTo>
                <a:lnTo>
                  <a:pt x="109347" y="114071"/>
                </a:lnTo>
                <a:lnTo>
                  <a:pt x="40894" y="114071"/>
                </a:lnTo>
                <a:lnTo>
                  <a:pt x="22986" y="163639"/>
                </a:lnTo>
                <a:lnTo>
                  <a:pt x="0" y="163639"/>
                </a:lnTo>
                <a:lnTo>
                  <a:pt x="627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506081" y="6432080"/>
            <a:ext cx="153670" cy="163830"/>
          </a:xfrm>
          <a:custGeom>
            <a:avLst/>
            <a:gdLst/>
            <a:ahLst/>
            <a:cxnLst/>
            <a:rect l="l" t="t" r="r" b="b"/>
            <a:pathLst>
              <a:path w="153670" h="163829">
                <a:moveTo>
                  <a:pt x="17907" y="0"/>
                </a:moveTo>
                <a:lnTo>
                  <a:pt x="74422" y="0"/>
                </a:lnTo>
                <a:lnTo>
                  <a:pt x="83321" y="147"/>
                </a:lnTo>
                <a:lnTo>
                  <a:pt x="122166" y="10148"/>
                </a:lnTo>
                <a:lnTo>
                  <a:pt x="146812" y="42024"/>
                </a:lnTo>
                <a:lnTo>
                  <a:pt x="153162" y="80924"/>
                </a:lnTo>
                <a:lnTo>
                  <a:pt x="152681" y="92992"/>
                </a:lnTo>
                <a:lnTo>
                  <a:pt x="141116" y="132353"/>
                </a:lnTo>
                <a:lnTo>
                  <a:pt x="107862" y="159715"/>
                </a:lnTo>
                <a:lnTo>
                  <a:pt x="87629" y="163639"/>
                </a:lnTo>
                <a:lnTo>
                  <a:pt x="76962" y="163639"/>
                </a:lnTo>
                <a:lnTo>
                  <a:pt x="17907" y="163639"/>
                </a:lnTo>
                <a:lnTo>
                  <a:pt x="17907" y="89179"/>
                </a:lnTo>
                <a:lnTo>
                  <a:pt x="0" y="89179"/>
                </a:lnTo>
                <a:lnTo>
                  <a:pt x="0" y="74447"/>
                </a:lnTo>
                <a:lnTo>
                  <a:pt x="17907" y="74447"/>
                </a:lnTo>
                <a:lnTo>
                  <a:pt x="1790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301865" y="6432080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4" h="163829">
                <a:moveTo>
                  <a:pt x="62737" y="0"/>
                </a:moveTo>
                <a:lnTo>
                  <a:pt x="86105" y="0"/>
                </a:lnTo>
                <a:lnTo>
                  <a:pt x="153034" y="163639"/>
                </a:lnTo>
                <a:lnTo>
                  <a:pt x="128396" y="163639"/>
                </a:lnTo>
                <a:lnTo>
                  <a:pt x="109346" y="114071"/>
                </a:lnTo>
                <a:lnTo>
                  <a:pt x="40893" y="114071"/>
                </a:lnTo>
                <a:lnTo>
                  <a:pt x="22986" y="163639"/>
                </a:lnTo>
                <a:lnTo>
                  <a:pt x="0" y="163639"/>
                </a:lnTo>
                <a:lnTo>
                  <a:pt x="627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155560" y="6432080"/>
            <a:ext cx="128905" cy="167005"/>
          </a:xfrm>
          <a:custGeom>
            <a:avLst/>
            <a:gdLst/>
            <a:ahLst/>
            <a:cxnLst/>
            <a:rect l="l" t="t" r="r" b="b"/>
            <a:pathLst>
              <a:path w="128904" h="167004">
                <a:moveTo>
                  <a:pt x="0" y="0"/>
                </a:moveTo>
                <a:lnTo>
                  <a:pt x="21590" y="0"/>
                </a:lnTo>
                <a:lnTo>
                  <a:pt x="21590" y="94437"/>
                </a:lnTo>
                <a:lnTo>
                  <a:pt x="21847" y="104393"/>
                </a:lnTo>
                <a:lnTo>
                  <a:pt x="39243" y="141427"/>
                </a:lnTo>
                <a:lnTo>
                  <a:pt x="45593" y="145072"/>
                </a:lnTo>
                <a:lnTo>
                  <a:pt x="53467" y="146888"/>
                </a:lnTo>
                <a:lnTo>
                  <a:pt x="62865" y="146888"/>
                </a:lnTo>
                <a:lnTo>
                  <a:pt x="101328" y="129407"/>
                </a:lnTo>
                <a:lnTo>
                  <a:pt x="107061" y="94437"/>
                </a:lnTo>
                <a:lnTo>
                  <a:pt x="107061" y="0"/>
                </a:lnTo>
                <a:lnTo>
                  <a:pt x="128650" y="0"/>
                </a:lnTo>
                <a:lnTo>
                  <a:pt x="128650" y="94538"/>
                </a:lnTo>
                <a:lnTo>
                  <a:pt x="128295" y="106239"/>
                </a:lnTo>
                <a:lnTo>
                  <a:pt x="115268" y="146880"/>
                </a:lnTo>
                <a:lnTo>
                  <a:pt x="76011" y="165864"/>
                </a:lnTo>
                <a:lnTo>
                  <a:pt x="64770" y="166433"/>
                </a:lnTo>
                <a:lnTo>
                  <a:pt x="53768" y="165936"/>
                </a:lnTo>
                <a:lnTo>
                  <a:pt x="14589" y="148799"/>
                </a:lnTo>
                <a:lnTo>
                  <a:pt x="382" y="106859"/>
                </a:lnTo>
                <a:lnTo>
                  <a:pt x="0" y="9453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584950" y="6432080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4" h="163829">
                <a:moveTo>
                  <a:pt x="0" y="0"/>
                </a:moveTo>
                <a:lnTo>
                  <a:pt x="22225" y="0"/>
                </a:lnTo>
                <a:lnTo>
                  <a:pt x="108203" y="128473"/>
                </a:lnTo>
                <a:lnTo>
                  <a:pt x="108203" y="0"/>
                </a:lnTo>
                <a:lnTo>
                  <a:pt x="128904" y="0"/>
                </a:lnTo>
                <a:lnTo>
                  <a:pt x="128904" y="163639"/>
                </a:lnTo>
                <a:lnTo>
                  <a:pt x="106806" y="163639"/>
                </a:lnTo>
                <a:lnTo>
                  <a:pt x="20827" y="35051"/>
                </a:lnTo>
                <a:lnTo>
                  <a:pt x="2082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414896" y="6432080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4" h="163829">
                <a:moveTo>
                  <a:pt x="62737" y="0"/>
                </a:moveTo>
                <a:lnTo>
                  <a:pt x="86105" y="0"/>
                </a:lnTo>
                <a:lnTo>
                  <a:pt x="153034" y="163639"/>
                </a:lnTo>
                <a:lnTo>
                  <a:pt x="128397" y="163639"/>
                </a:lnTo>
                <a:lnTo>
                  <a:pt x="109347" y="114071"/>
                </a:lnTo>
                <a:lnTo>
                  <a:pt x="40893" y="114071"/>
                </a:lnTo>
                <a:lnTo>
                  <a:pt x="22987" y="163639"/>
                </a:lnTo>
                <a:lnTo>
                  <a:pt x="0" y="163639"/>
                </a:lnTo>
                <a:lnTo>
                  <a:pt x="627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241669" y="6432080"/>
            <a:ext cx="156210" cy="163830"/>
          </a:xfrm>
          <a:custGeom>
            <a:avLst/>
            <a:gdLst/>
            <a:ahLst/>
            <a:cxnLst/>
            <a:rect l="l" t="t" r="r" b="b"/>
            <a:pathLst>
              <a:path w="156210" h="163829">
                <a:moveTo>
                  <a:pt x="0" y="0"/>
                </a:moveTo>
                <a:lnTo>
                  <a:pt x="32511" y="0"/>
                </a:lnTo>
                <a:lnTo>
                  <a:pt x="71246" y="115862"/>
                </a:lnTo>
                <a:lnTo>
                  <a:pt x="73798" y="123446"/>
                </a:lnTo>
                <a:lnTo>
                  <a:pt x="75945" y="130009"/>
                </a:lnTo>
                <a:lnTo>
                  <a:pt x="77712" y="135553"/>
                </a:lnTo>
                <a:lnTo>
                  <a:pt x="79120" y="140080"/>
                </a:lnTo>
                <a:lnTo>
                  <a:pt x="80722" y="135097"/>
                </a:lnTo>
                <a:lnTo>
                  <a:pt x="82692" y="129063"/>
                </a:lnTo>
                <a:lnTo>
                  <a:pt x="85068" y="121982"/>
                </a:lnTo>
                <a:lnTo>
                  <a:pt x="87883" y="113855"/>
                </a:lnTo>
                <a:lnTo>
                  <a:pt x="127000" y="0"/>
                </a:lnTo>
                <a:lnTo>
                  <a:pt x="156082" y="0"/>
                </a:lnTo>
                <a:lnTo>
                  <a:pt x="156082" y="163639"/>
                </a:lnTo>
                <a:lnTo>
                  <a:pt x="135254" y="163639"/>
                </a:lnTo>
                <a:lnTo>
                  <a:pt x="135254" y="26682"/>
                </a:lnTo>
                <a:lnTo>
                  <a:pt x="87756" y="163639"/>
                </a:lnTo>
                <a:lnTo>
                  <a:pt x="68198" y="163639"/>
                </a:lnTo>
                <a:lnTo>
                  <a:pt x="20827" y="24333"/>
                </a:lnTo>
                <a:lnTo>
                  <a:pt x="2082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012815" y="6432080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4" h="163829">
                <a:moveTo>
                  <a:pt x="0" y="0"/>
                </a:moveTo>
                <a:lnTo>
                  <a:pt x="21717" y="0"/>
                </a:lnTo>
                <a:lnTo>
                  <a:pt x="21717" y="67195"/>
                </a:lnTo>
                <a:lnTo>
                  <a:pt x="106807" y="67195"/>
                </a:lnTo>
                <a:lnTo>
                  <a:pt x="106807" y="0"/>
                </a:lnTo>
                <a:lnTo>
                  <a:pt x="128397" y="0"/>
                </a:lnTo>
                <a:lnTo>
                  <a:pt x="128397" y="163639"/>
                </a:lnTo>
                <a:lnTo>
                  <a:pt x="106807" y="163639"/>
                </a:lnTo>
                <a:lnTo>
                  <a:pt x="106807" y="86512"/>
                </a:lnTo>
                <a:lnTo>
                  <a:pt x="21717" y="86512"/>
                </a:lnTo>
                <a:lnTo>
                  <a:pt x="2171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677280" y="6432080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5" h="163829">
                <a:moveTo>
                  <a:pt x="62738" y="0"/>
                </a:moveTo>
                <a:lnTo>
                  <a:pt x="86106" y="0"/>
                </a:lnTo>
                <a:lnTo>
                  <a:pt x="153035" y="163639"/>
                </a:lnTo>
                <a:lnTo>
                  <a:pt x="128397" y="163639"/>
                </a:lnTo>
                <a:lnTo>
                  <a:pt x="109347" y="114071"/>
                </a:lnTo>
                <a:lnTo>
                  <a:pt x="40894" y="114071"/>
                </a:lnTo>
                <a:lnTo>
                  <a:pt x="22987" y="163639"/>
                </a:lnTo>
                <a:lnTo>
                  <a:pt x="0" y="163639"/>
                </a:lnTo>
                <a:lnTo>
                  <a:pt x="6273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300217" y="6432080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4" h="163829">
                <a:moveTo>
                  <a:pt x="0" y="0"/>
                </a:moveTo>
                <a:lnTo>
                  <a:pt x="22225" y="0"/>
                </a:lnTo>
                <a:lnTo>
                  <a:pt x="108204" y="128473"/>
                </a:lnTo>
                <a:lnTo>
                  <a:pt x="108204" y="0"/>
                </a:lnTo>
                <a:lnTo>
                  <a:pt x="128905" y="0"/>
                </a:lnTo>
                <a:lnTo>
                  <a:pt x="128905" y="163639"/>
                </a:lnTo>
                <a:lnTo>
                  <a:pt x="106807" y="163639"/>
                </a:lnTo>
                <a:lnTo>
                  <a:pt x="20828" y="35051"/>
                </a:lnTo>
                <a:lnTo>
                  <a:pt x="20828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130165" y="6432080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5" h="163829">
                <a:moveTo>
                  <a:pt x="62737" y="0"/>
                </a:moveTo>
                <a:lnTo>
                  <a:pt x="86106" y="0"/>
                </a:lnTo>
                <a:lnTo>
                  <a:pt x="153035" y="163639"/>
                </a:lnTo>
                <a:lnTo>
                  <a:pt x="128397" y="163639"/>
                </a:lnTo>
                <a:lnTo>
                  <a:pt x="109347" y="114071"/>
                </a:lnTo>
                <a:lnTo>
                  <a:pt x="40894" y="114071"/>
                </a:lnTo>
                <a:lnTo>
                  <a:pt x="22987" y="163639"/>
                </a:lnTo>
                <a:lnTo>
                  <a:pt x="0" y="163639"/>
                </a:lnTo>
                <a:lnTo>
                  <a:pt x="627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983860" y="6432080"/>
            <a:ext cx="128905" cy="167005"/>
          </a:xfrm>
          <a:custGeom>
            <a:avLst/>
            <a:gdLst/>
            <a:ahLst/>
            <a:cxnLst/>
            <a:rect l="l" t="t" r="r" b="b"/>
            <a:pathLst>
              <a:path w="128904" h="167004">
                <a:moveTo>
                  <a:pt x="0" y="0"/>
                </a:moveTo>
                <a:lnTo>
                  <a:pt x="21589" y="0"/>
                </a:lnTo>
                <a:lnTo>
                  <a:pt x="21589" y="94437"/>
                </a:lnTo>
                <a:lnTo>
                  <a:pt x="21847" y="104393"/>
                </a:lnTo>
                <a:lnTo>
                  <a:pt x="39242" y="141427"/>
                </a:lnTo>
                <a:lnTo>
                  <a:pt x="45592" y="145072"/>
                </a:lnTo>
                <a:lnTo>
                  <a:pt x="53466" y="146888"/>
                </a:lnTo>
                <a:lnTo>
                  <a:pt x="62864" y="146888"/>
                </a:lnTo>
                <a:lnTo>
                  <a:pt x="101328" y="129407"/>
                </a:lnTo>
                <a:lnTo>
                  <a:pt x="107061" y="94437"/>
                </a:lnTo>
                <a:lnTo>
                  <a:pt x="107061" y="0"/>
                </a:lnTo>
                <a:lnTo>
                  <a:pt x="128650" y="0"/>
                </a:lnTo>
                <a:lnTo>
                  <a:pt x="128650" y="94538"/>
                </a:lnTo>
                <a:lnTo>
                  <a:pt x="128295" y="106239"/>
                </a:lnTo>
                <a:lnTo>
                  <a:pt x="115268" y="146880"/>
                </a:lnTo>
                <a:lnTo>
                  <a:pt x="76011" y="165864"/>
                </a:lnTo>
                <a:lnTo>
                  <a:pt x="64769" y="166433"/>
                </a:lnTo>
                <a:lnTo>
                  <a:pt x="53768" y="165936"/>
                </a:lnTo>
                <a:lnTo>
                  <a:pt x="14589" y="148799"/>
                </a:lnTo>
                <a:lnTo>
                  <a:pt x="382" y="106859"/>
                </a:lnTo>
                <a:lnTo>
                  <a:pt x="0" y="9453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856098" y="6432080"/>
            <a:ext cx="102235" cy="163830"/>
          </a:xfrm>
          <a:custGeom>
            <a:avLst/>
            <a:gdLst/>
            <a:ahLst/>
            <a:cxnLst/>
            <a:rect l="l" t="t" r="r" b="b"/>
            <a:pathLst>
              <a:path w="102235" h="163829">
                <a:moveTo>
                  <a:pt x="0" y="0"/>
                </a:moveTo>
                <a:lnTo>
                  <a:pt x="21716" y="0"/>
                </a:lnTo>
                <a:lnTo>
                  <a:pt x="21716" y="144322"/>
                </a:lnTo>
                <a:lnTo>
                  <a:pt x="102235" y="144322"/>
                </a:lnTo>
                <a:lnTo>
                  <a:pt x="102235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623689" y="6432080"/>
            <a:ext cx="150495" cy="163830"/>
          </a:xfrm>
          <a:custGeom>
            <a:avLst/>
            <a:gdLst/>
            <a:ahLst/>
            <a:cxnLst/>
            <a:rect l="l" t="t" r="r" b="b"/>
            <a:pathLst>
              <a:path w="150495" h="163829">
                <a:moveTo>
                  <a:pt x="0" y="0"/>
                </a:moveTo>
                <a:lnTo>
                  <a:pt x="26288" y="0"/>
                </a:lnTo>
                <a:lnTo>
                  <a:pt x="58547" y="49339"/>
                </a:lnTo>
                <a:lnTo>
                  <a:pt x="62932" y="56256"/>
                </a:lnTo>
                <a:lnTo>
                  <a:pt x="67151" y="63176"/>
                </a:lnTo>
                <a:lnTo>
                  <a:pt x="71227" y="70095"/>
                </a:lnTo>
                <a:lnTo>
                  <a:pt x="75184" y="77012"/>
                </a:lnTo>
                <a:lnTo>
                  <a:pt x="79071" y="70397"/>
                </a:lnTo>
                <a:lnTo>
                  <a:pt x="83327" y="63374"/>
                </a:lnTo>
                <a:lnTo>
                  <a:pt x="87989" y="55944"/>
                </a:lnTo>
                <a:lnTo>
                  <a:pt x="93090" y="48107"/>
                </a:lnTo>
                <a:lnTo>
                  <a:pt x="124713" y="0"/>
                </a:lnTo>
                <a:lnTo>
                  <a:pt x="149987" y="0"/>
                </a:lnTo>
                <a:lnTo>
                  <a:pt x="84709" y="94322"/>
                </a:lnTo>
                <a:lnTo>
                  <a:pt x="84709" y="163639"/>
                </a:lnTo>
                <a:lnTo>
                  <a:pt x="62991" y="163639"/>
                </a:lnTo>
                <a:lnTo>
                  <a:pt x="62991" y="9432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513198" y="6432080"/>
            <a:ext cx="102235" cy="163830"/>
          </a:xfrm>
          <a:custGeom>
            <a:avLst/>
            <a:gdLst/>
            <a:ahLst/>
            <a:cxnLst/>
            <a:rect l="l" t="t" r="r" b="b"/>
            <a:pathLst>
              <a:path w="102235" h="163829">
                <a:moveTo>
                  <a:pt x="0" y="0"/>
                </a:moveTo>
                <a:lnTo>
                  <a:pt x="21716" y="0"/>
                </a:lnTo>
                <a:lnTo>
                  <a:pt x="21716" y="144322"/>
                </a:lnTo>
                <a:lnTo>
                  <a:pt x="102235" y="144322"/>
                </a:lnTo>
                <a:lnTo>
                  <a:pt x="102235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109973" y="6432080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4" h="163829">
                <a:moveTo>
                  <a:pt x="0" y="0"/>
                </a:moveTo>
                <a:lnTo>
                  <a:pt x="22225" y="0"/>
                </a:lnTo>
                <a:lnTo>
                  <a:pt x="108203" y="128473"/>
                </a:lnTo>
                <a:lnTo>
                  <a:pt x="108203" y="0"/>
                </a:lnTo>
                <a:lnTo>
                  <a:pt x="128904" y="0"/>
                </a:lnTo>
                <a:lnTo>
                  <a:pt x="128904" y="163639"/>
                </a:lnTo>
                <a:lnTo>
                  <a:pt x="106806" y="163639"/>
                </a:lnTo>
                <a:lnTo>
                  <a:pt x="20827" y="35051"/>
                </a:lnTo>
                <a:lnTo>
                  <a:pt x="2082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767709" y="6432080"/>
            <a:ext cx="144145" cy="163830"/>
          </a:xfrm>
          <a:custGeom>
            <a:avLst/>
            <a:gdLst/>
            <a:ahLst/>
            <a:cxnLst/>
            <a:rect l="l" t="t" r="r" b="b"/>
            <a:pathLst>
              <a:path w="144145" h="163829">
                <a:moveTo>
                  <a:pt x="0" y="0"/>
                </a:moveTo>
                <a:lnTo>
                  <a:pt x="72516" y="0"/>
                </a:lnTo>
                <a:lnTo>
                  <a:pt x="82805" y="276"/>
                </a:lnTo>
                <a:lnTo>
                  <a:pt x="119379" y="12534"/>
                </a:lnTo>
                <a:lnTo>
                  <a:pt x="130810" y="44653"/>
                </a:lnTo>
                <a:lnTo>
                  <a:pt x="130097" y="53016"/>
                </a:lnTo>
                <a:lnTo>
                  <a:pt x="105155" y="83772"/>
                </a:lnTo>
                <a:lnTo>
                  <a:pt x="84708" y="89179"/>
                </a:lnTo>
                <a:lnTo>
                  <a:pt x="90424" y="91935"/>
                </a:lnTo>
                <a:lnTo>
                  <a:pt x="144144" y="163639"/>
                </a:lnTo>
                <a:lnTo>
                  <a:pt x="116966" y="163639"/>
                </a:lnTo>
                <a:lnTo>
                  <a:pt x="95250" y="129590"/>
                </a:lnTo>
                <a:lnTo>
                  <a:pt x="90773" y="122659"/>
                </a:lnTo>
                <a:lnTo>
                  <a:pt x="65404" y="94018"/>
                </a:lnTo>
                <a:lnTo>
                  <a:pt x="52324" y="90970"/>
                </a:lnTo>
                <a:lnTo>
                  <a:pt x="46736" y="90970"/>
                </a:lnTo>
                <a:lnTo>
                  <a:pt x="21589" y="90970"/>
                </a:lnTo>
                <a:lnTo>
                  <a:pt x="21589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613277" y="6432080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129794" y="0"/>
                </a:lnTo>
                <a:lnTo>
                  <a:pt x="129794" y="19316"/>
                </a:lnTo>
                <a:lnTo>
                  <a:pt x="75564" y="19316"/>
                </a:lnTo>
                <a:lnTo>
                  <a:pt x="75564" y="163639"/>
                </a:lnTo>
                <a:lnTo>
                  <a:pt x="53975" y="163639"/>
                </a:lnTo>
                <a:lnTo>
                  <a:pt x="53975" y="19316"/>
                </a:lnTo>
                <a:lnTo>
                  <a:pt x="0" y="1931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518217" y="6427508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4">
                <a:moveTo>
                  <a:pt x="0" y="0"/>
                </a:moveTo>
                <a:lnTo>
                  <a:pt x="0" y="172783"/>
                </a:lnTo>
              </a:path>
            </a:pathLst>
          </a:custGeom>
          <a:ln w="30861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115945" y="6432080"/>
            <a:ext cx="156210" cy="163830"/>
          </a:xfrm>
          <a:custGeom>
            <a:avLst/>
            <a:gdLst/>
            <a:ahLst/>
            <a:cxnLst/>
            <a:rect l="l" t="t" r="r" b="b"/>
            <a:pathLst>
              <a:path w="156210" h="163829">
                <a:moveTo>
                  <a:pt x="0" y="0"/>
                </a:moveTo>
                <a:lnTo>
                  <a:pt x="32512" y="0"/>
                </a:lnTo>
                <a:lnTo>
                  <a:pt x="71247" y="115862"/>
                </a:lnTo>
                <a:lnTo>
                  <a:pt x="73798" y="123446"/>
                </a:lnTo>
                <a:lnTo>
                  <a:pt x="75945" y="130009"/>
                </a:lnTo>
                <a:lnTo>
                  <a:pt x="77712" y="135553"/>
                </a:lnTo>
                <a:lnTo>
                  <a:pt x="79121" y="140080"/>
                </a:lnTo>
                <a:lnTo>
                  <a:pt x="80722" y="135097"/>
                </a:lnTo>
                <a:lnTo>
                  <a:pt x="82692" y="129063"/>
                </a:lnTo>
                <a:lnTo>
                  <a:pt x="85068" y="121982"/>
                </a:lnTo>
                <a:lnTo>
                  <a:pt x="87884" y="113855"/>
                </a:lnTo>
                <a:lnTo>
                  <a:pt x="127000" y="0"/>
                </a:lnTo>
                <a:lnTo>
                  <a:pt x="156082" y="0"/>
                </a:lnTo>
                <a:lnTo>
                  <a:pt x="156082" y="163639"/>
                </a:lnTo>
                <a:lnTo>
                  <a:pt x="135255" y="163639"/>
                </a:lnTo>
                <a:lnTo>
                  <a:pt x="135255" y="26682"/>
                </a:lnTo>
                <a:lnTo>
                  <a:pt x="87756" y="163639"/>
                </a:lnTo>
                <a:lnTo>
                  <a:pt x="68199" y="163639"/>
                </a:lnTo>
                <a:lnTo>
                  <a:pt x="20828" y="24333"/>
                </a:lnTo>
                <a:lnTo>
                  <a:pt x="20828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889250" y="6432080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5" h="163829">
                <a:moveTo>
                  <a:pt x="0" y="0"/>
                </a:moveTo>
                <a:lnTo>
                  <a:pt x="22225" y="0"/>
                </a:lnTo>
                <a:lnTo>
                  <a:pt x="108204" y="128473"/>
                </a:lnTo>
                <a:lnTo>
                  <a:pt x="108204" y="0"/>
                </a:lnTo>
                <a:lnTo>
                  <a:pt x="128905" y="0"/>
                </a:lnTo>
                <a:lnTo>
                  <a:pt x="128905" y="163639"/>
                </a:lnTo>
                <a:lnTo>
                  <a:pt x="106806" y="163639"/>
                </a:lnTo>
                <a:lnTo>
                  <a:pt x="20827" y="35051"/>
                </a:lnTo>
                <a:lnTo>
                  <a:pt x="2082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737611" y="6432080"/>
            <a:ext cx="122555" cy="163830"/>
          </a:xfrm>
          <a:custGeom>
            <a:avLst/>
            <a:gdLst/>
            <a:ahLst/>
            <a:cxnLst/>
            <a:rect l="l" t="t" r="r" b="b"/>
            <a:pathLst>
              <a:path w="122555" h="163829">
                <a:moveTo>
                  <a:pt x="0" y="0"/>
                </a:moveTo>
                <a:lnTo>
                  <a:pt x="118237" y="0"/>
                </a:lnTo>
                <a:lnTo>
                  <a:pt x="118237" y="19316"/>
                </a:lnTo>
                <a:lnTo>
                  <a:pt x="21589" y="19316"/>
                </a:lnTo>
                <a:lnTo>
                  <a:pt x="21589" y="69430"/>
                </a:lnTo>
                <a:lnTo>
                  <a:pt x="112140" y="69430"/>
                </a:lnTo>
                <a:lnTo>
                  <a:pt x="112140" y="88633"/>
                </a:lnTo>
                <a:lnTo>
                  <a:pt x="21589" y="88633"/>
                </a:lnTo>
                <a:lnTo>
                  <a:pt x="21589" y="144322"/>
                </a:lnTo>
                <a:lnTo>
                  <a:pt x="122046" y="144322"/>
                </a:lnTo>
                <a:lnTo>
                  <a:pt x="122046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687637" y="6427508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4">
                <a:moveTo>
                  <a:pt x="0" y="0"/>
                </a:moveTo>
                <a:lnTo>
                  <a:pt x="0" y="172783"/>
                </a:lnTo>
              </a:path>
            </a:pathLst>
          </a:custGeom>
          <a:ln w="30861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508885" y="6432080"/>
            <a:ext cx="144145" cy="163830"/>
          </a:xfrm>
          <a:custGeom>
            <a:avLst/>
            <a:gdLst/>
            <a:ahLst/>
            <a:cxnLst/>
            <a:rect l="l" t="t" r="r" b="b"/>
            <a:pathLst>
              <a:path w="144144" h="163829">
                <a:moveTo>
                  <a:pt x="0" y="0"/>
                </a:moveTo>
                <a:lnTo>
                  <a:pt x="72516" y="0"/>
                </a:lnTo>
                <a:lnTo>
                  <a:pt x="82805" y="276"/>
                </a:lnTo>
                <a:lnTo>
                  <a:pt x="119379" y="12534"/>
                </a:lnTo>
                <a:lnTo>
                  <a:pt x="130809" y="44653"/>
                </a:lnTo>
                <a:lnTo>
                  <a:pt x="130097" y="53016"/>
                </a:lnTo>
                <a:lnTo>
                  <a:pt x="105156" y="83772"/>
                </a:lnTo>
                <a:lnTo>
                  <a:pt x="84708" y="89179"/>
                </a:lnTo>
                <a:lnTo>
                  <a:pt x="90423" y="91935"/>
                </a:lnTo>
                <a:lnTo>
                  <a:pt x="144144" y="163639"/>
                </a:lnTo>
                <a:lnTo>
                  <a:pt x="116966" y="163639"/>
                </a:lnTo>
                <a:lnTo>
                  <a:pt x="95250" y="129590"/>
                </a:lnTo>
                <a:lnTo>
                  <a:pt x="90773" y="122659"/>
                </a:lnTo>
                <a:lnTo>
                  <a:pt x="65404" y="94018"/>
                </a:lnTo>
                <a:lnTo>
                  <a:pt x="52323" y="90970"/>
                </a:lnTo>
                <a:lnTo>
                  <a:pt x="46735" y="90970"/>
                </a:lnTo>
                <a:lnTo>
                  <a:pt x="21589" y="90970"/>
                </a:lnTo>
                <a:lnTo>
                  <a:pt x="21589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354452" y="6432080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129794" y="0"/>
                </a:lnTo>
                <a:lnTo>
                  <a:pt x="129794" y="19316"/>
                </a:lnTo>
                <a:lnTo>
                  <a:pt x="75565" y="19316"/>
                </a:lnTo>
                <a:lnTo>
                  <a:pt x="75565" y="163639"/>
                </a:lnTo>
                <a:lnTo>
                  <a:pt x="53975" y="163639"/>
                </a:lnTo>
                <a:lnTo>
                  <a:pt x="53975" y="19316"/>
                </a:lnTo>
                <a:lnTo>
                  <a:pt x="0" y="1931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159380" y="6432080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29">
                <a:moveTo>
                  <a:pt x="0" y="0"/>
                </a:moveTo>
                <a:lnTo>
                  <a:pt x="129793" y="0"/>
                </a:lnTo>
                <a:lnTo>
                  <a:pt x="129793" y="19316"/>
                </a:lnTo>
                <a:lnTo>
                  <a:pt x="75564" y="19316"/>
                </a:lnTo>
                <a:lnTo>
                  <a:pt x="75564" y="163639"/>
                </a:lnTo>
                <a:lnTo>
                  <a:pt x="53975" y="163639"/>
                </a:lnTo>
                <a:lnTo>
                  <a:pt x="53975" y="19316"/>
                </a:lnTo>
                <a:lnTo>
                  <a:pt x="0" y="1931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001392" y="6432080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5" h="163829">
                <a:moveTo>
                  <a:pt x="62737" y="0"/>
                </a:moveTo>
                <a:lnTo>
                  <a:pt x="86106" y="0"/>
                </a:lnTo>
                <a:lnTo>
                  <a:pt x="153034" y="163639"/>
                </a:lnTo>
                <a:lnTo>
                  <a:pt x="128396" y="163639"/>
                </a:lnTo>
                <a:lnTo>
                  <a:pt x="109346" y="114071"/>
                </a:lnTo>
                <a:lnTo>
                  <a:pt x="40893" y="114071"/>
                </a:lnTo>
                <a:lnTo>
                  <a:pt x="22987" y="163639"/>
                </a:lnTo>
                <a:lnTo>
                  <a:pt x="0" y="163639"/>
                </a:lnTo>
                <a:lnTo>
                  <a:pt x="62737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855342" y="6432080"/>
            <a:ext cx="128905" cy="163830"/>
          </a:xfrm>
          <a:custGeom>
            <a:avLst/>
            <a:gdLst/>
            <a:ahLst/>
            <a:cxnLst/>
            <a:rect l="l" t="t" r="r" b="b"/>
            <a:pathLst>
              <a:path w="128905" h="163829">
                <a:moveTo>
                  <a:pt x="0" y="0"/>
                </a:moveTo>
                <a:lnTo>
                  <a:pt x="21717" y="0"/>
                </a:lnTo>
                <a:lnTo>
                  <a:pt x="21717" y="67195"/>
                </a:lnTo>
                <a:lnTo>
                  <a:pt x="106806" y="67195"/>
                </a:lnTo>
                <a:lnTo>
                  <a:pt x="106806" y="0"/>
                </a:lnTo>
                <a:lnTo>
                  <a:pt x="128396" y="0"/>
                </a:lnTo>
                <a:lnTo>
                  <a:pt x="128396" y="163639"/>
                </a:lnTo>
                <a:lnTo>
                  <a:pt x="106806" y="163639"/>
                </a:lnTo>
                <a:lnTo>
                  <a:pt x="106806" y="86512"/>
                </a:lnTo>
                <a:lnTo>
                  <a:pt x="21717" y="86512"/>
                </a:lnTo>
                <a:lnTo>
                  <a:pt x="2171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702307" y="6432080"/>
            <a:ext cx="125095" cy="163830"/>
          </a:xfrm>
          <a:custGeom>
            <a:avLst/>
            <a:gdLst/>
            <a:ahLst/>
            <a:cxnLst/>
            <a:rect l="l" t="t" r="r" b="b"/>
            <a:pathLst>
              <a:path w="125094" h="163829">
                <a:moveTo>
                  <a:pt x="0" y="0"/>
                </a:moveTo>
                <a:lnTo>
                  <a:pt x="61722" y="0"/>
                </a:lnTo>
                <a:lnTo>
                  <a:pt x="72643" y="0"/>
                </a:lnTo>
                <a:lnTo>
                  <a:pt x="80899" y="520"/>
                </a:lnTo>
                <a:lnTo>
                  <a:pt x="86614" y="1562"/>
                </a:lnTo>
                <a:lnTo>
                  <a:pt x="94615" y="2908"/>
                </a:lnTo>
                <a:lnTo>
                  <a:pt x="101346" y="5448"/>
                </a:lnTo>
                <a:lnTo>
                  <a:pt x="106806" y="9207"/>
                </a:lnTo>
                <a:lnTo>
                  <a:pt x="112268" y="12966"/>
                </a:lnTo>
                <a:lnTo>
                  <a:pt x="116586" y="18237"/>
                </a:lnTo>
                <a:lnTo>
                  <a:pt x="120015" y="25006"/>
                </a:lnTo>
                <a:lnTo>
                  <a:pt x="123317" y="31775"/>
                </a:lnTo>
                <a:lnTo>
                  <a:pt x="124968" y="39217"/>
                </a:lnTo>
                <a:lnTo>
                  <a:pt x="124968" y="47332"/>
                </a:lnTo>
                <a:lnTo>
                  <a:pt x="103632" y="88976"/>
                </a:lnTo>
                <a:lnTo>
                  <a:pt x="63627" y="97104"/>
                </a:lnTo>
                <a:lnTo>
                  <a:pt x="21717" y="97104"/>
                </a:lnTo>
                <a:lnTo>
                  <a:pt x="21717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83919" y="6432080"/>
            <a:ext cx="168275" cy="167005"/>
          </a:xfrm>
          <a:custGeom>
            <a:avLst/>
            <a:gdLst/>
            <a:ahLst/>
            <a:cxnLst/>
            <a:rect l="l" t="t" r="r" b="b"/>
            <a:pathLst>
              <a:path w="168275" h="167004">
                <a:moveTo>
                  <a:pt x="0" y="0"/>
                </a:moveTo>
                <a:lnTo>
                  <a:pt x="21653" y="0"/>
                </a:lnTo>
                <a:lnTo>
                  <a:pt x="21653" y="94437"/>
                </a:lnTo>
                <a:lnTo>
                  <a:pt x="21903" y="104312"/>
                </a:lnTo>
                <a:lnTo>
                  <a:pt x="39166" y="141363"/>
                </a:lnTo>
                <a:lnTo>
                  <a:pt x="53530" y="146888"/>
                </a:lnTo>
                <a:lnTo>
                  <a:pt x="62839" y="146888"/>
                </a:lnTo>
                <a:lnTo>
                  <a:pt x="101324" y="129193"/>
                </a:lnTo>
                <a:lnTo>
                  <a:pt x="107035" y="94437"/>
                </a:lnTo>
                <a:lnTo>
                  <a:pt x="107035" y="0"/>
                </a:lnTo>
                <a:lnTo>
                  <a:pt x="128689" y="0"/>
                </a:lnTo>
                <a:lnTo>
                  <a:pt x="128689" y="55029"/>
                </a:lnTo>
                <a:lnTo>
                  <a:pt x="136795" y="53492"/>
                </a:lnTo>
                <a:lnTo>
                  <a:pt x="156933" y="32105"/>
                </a:lnTo>
                <a:lnTo>
                  <a:pt x="156933" y="23329"/>
                </a:lnTo>
                <a:lnTo>
                  <a:pt x="146443" y="23329"/>
                </a:lnTo>
                <a:lnTo>
                  <a:pt x="146443" y="0"/>
                </a:lnTo>
                <a:lnTo>
                  <a:pt x="167982" y="0"/>
                </a:lnTo>
                <a:lnTo>
                  <a:pt x="167982" y="18414"/>
                </a:lnTo>
                <a:lnTo>
                  <a:pt x="167982" y="30098"/>
                </a:lnTo>
                <a:lnTo>
                  <a:pt x="139980" y="61593"/>
                </a:lnTo>
                <a:lnTo>
                  <a:pt x="128689" y="63284"/>
                </a:lnTo>
                <a:lnTo>
                  <a:pt x="128689" y="94538"/>
                </a:lnTo>
                <a:lnTo>
                  <a:pt x="123113" y="133718"/>
                </a:lnTo>
                <a:lnTo>
                  <a:pt x="95142" y="161279"/>
                </a:lnTo>
                <a:lnTo>
                  <a:pt x="64731" y="166433"/>
                </a:lnTo>
                <a:lnTo>
                  <a:pt x="43960" y="164500"/>
                </a:lnTo>
                <a:lnTo>
                  <a:pt x="6248" y="135508"/>
                </a:lnTo>
                <a:lnTo>
                  <a:pt x="0" y="9453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930287" y="6432080"/>
            <a:ext cx="123825" cy="163830"/>
          </a:xfrm>
          <a:custGeom>
            <a:avLst/>
            <a:gdLst/>
            <a:ahLst/>
            <a:cxnLst/>
            <a:rect l="l" t="t" r="r" b="b"/>
            <a:pathLst>
              <a:path w="123825" h="163829">
                <a:moveTo>
                  <a:pt x="0" y="0"/>
                </a:moveTo>
                <a:lnTo>
                  <a:pt x="61391" y="0"/>
                </a:lnTo>
                <a:lnTo>
                  <a:pt x="70302" y="309"/>
                </a:lnTo>
                <a:lnTo>
                  <a:pt x="109219" y="20256"/>
                </a:lnTo>
                <a:lnTo>
                  <a:pt x="113499" y="27139"/>
                </a:lnTo>
                <a:lnTo>
                  <a:pt x="115633" y="34340"/>
                </a:lnTo>
                <a:lnTo>
                  <a:pt x="115633" y="41859"/>
                </a:lnTo>
                <a:lnTo>
                  <a:pt x="115633" y="48856"/>
                </a:lnTo>
                <a:lnTo>
                  <a:pt x="92760" y="76568"/>
                </a:lnTo>
                <a:lnTo>
                  <a:pt x="99752" y="79130"/>
                </a:lnTo>
                <a:lnTo>
                  <a:pt x="123060" y="109286"/>
                </a:lnTo>
                <a:lnTo>
                  <a:pt x="123558" y="116192"/>
                </a:lnTo>
                <a:lnTo>
                  <a:pt x="123558" y="123863"/>
                </a:lnTo>
                <a:lnTo>
                  <a:pt x="101942" y="156375"/>
                </a:lnTo>
                <a:lnTo>
                  <a:pt x="62395" y="163639"/>
                </a:lnTo>
                <a:lnTo>
                  <a:pt x="0" y="163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000110" y="6429286"/>
            <a:ext cx="151765" cy="169545"/>
          </a:xfrm>
          <a:custGeom>
            <a:avLst/>
            <a:gdLst/>
            <a:ahLst/>
            <a:cxnLst/>
            <a:rect l="l" t="t" r="r" b="b"/>
            <a:pathLst>
              <a:path w="151765" h="169545">
                <a:moveTo>
                  <a:pt x="81915" y="0"/>
                </a:moveTo>
                <a:lnTo>
                  <a:pt x="120808" y="8910"/>
                </a:lnTo>
                <a:lnTo>
                  <a:pt x="146561" y="40689"/>
                </a:lnTo>
                <a:lnTo>
                  <a:pt x="148971" y="48564"/>
                </a:lnTo>
                <a:lnTo>
                  <a:pt x="129413" y="53911"/>
                </a:lnTo>
                <a:lnTo>
                  <a:pt x="126873" y="45580"/>
                </a:lnTo>
                <a:lnTo>
                  <a:pt x="123825" y="39039"/>
                </a:lnTo>
                <a:lnTo>
                  <a:pt x="90297" y="18529"/>
                </a:lnTo>
                <a:lnTo>
                  <a:pt x="82042" y="18529"/>
                </a:lnTo>
                <a:lnTo>
                  <a:pt x="43307" y="30035"/>
                </a:lnTo>
                <a:lnTo>
                  <a:pt x="23891" y="66951"/>
                </a:lnTo>
                <a:lnTo>
                  <a:pt x="22352" y="84048"/>
                </a:lnTo>
                <a:lnTo>
                  <a:pt x="22826" y="94545"/>
                </a:lnTo>
                <a:lnTo>
                  <a:pt x="39116" y="133503"/>
                </a:lnTo>
                <a:lnTo>
                  <a:pt x="74425" y="149236"/>
                </a:lnTo>
                <a:lnTo>
                  <a:pt x="82423" y="149682"/>
                </a:lnTo>
                <a:lnTo>
                  <a:pt x="89423" y="149344"/>
                </a:lnTo>
                <a:lnTo>
                  <a:pt x="125603" y="136817"/>
                </a:lnTo>
                <a:lnTo>
                  <a:pt x="130175" y="132715"/>
                </a:lnTo>
                <a:lnTo>
                  <a:pt x="130175" y="102247"/>
                </a:lnTo>
                <a:lnTo>
                  <a:pt x="82042" y="102247"/>
                </a:lnTo>
                <a:lnTo>
                  <a:pt x="82042" y="83045"/>
                </a:lnTo>
                <a:lnTo>
                  <a:pt x="151384" y="82943"/>
                </a:lnTo>
                <a:lnTo>
                  <a:pt x="151384" y="143662"/>
                </a:lnTo>
                <a:lnTo>
                  <a:pt x="109944" y="165610"/>
                </a:lnTo>
                <a:lnTo>
                  <a:pt x="83566" y="169227"/>
                </a:lnTo>
                <a:lnTo>
                  <a:pt x="71826" y="168582"/>
                </a:lnTo>
                <a:lnTo>
                  <a:pt x="30535" y="153163"/>
                </a:lnTo>
                <a:lnTo>
                  <a:pt x="5625" y="118982"/>
                </a:lnTo>
                <a:lnTo>
                  <a:pt x="0" y="85394"/>
                </a:lnTo>
                <a:lnTo>
                  <a:pt x="621" y="73650"/>
                </a:lnTo>
                <a:lnTo>
                  <a:pt x="15553" y="31117"/>
                </a:lnTo>
                <a:lnTo>
                  <a:pt x="48446" y="5652"/>
                </a:lnTo>
                <a:lnTo>
                  <a:pt x="70060" y="628"/>
                </a:lnTo>
                <a:lnTo>
                  <a:pt x="8191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984365" y="6429286"/>
            <a:ext cx="144780" cy="169545"/>
          </a:xfrm>
          <a:custGeom>
            <a:avLst/>
            <a:gdLst/>
            <a:ahLst/>
            <a:cxnLst/>
            <a:rect l="l" t="t" r="r" b="b"/>
            <a:pathLst>
              <a:path w="144779" h="169545">
                <a:moveTo>
                  <a:pt x="77215" y="0"/>
                </a:moveTo>
                <a:lnTo>
                  <a:pt x="118490" y="12509"/>
                </a:lnTo>
                <a:lnTo>
                  <a:pt x="141858" y="47663"/>
                </a:lnTo>
                <a:lnTo>
                  <a:pt x="120523" y="52692"/>
                </a:lnTo>
                <a:lnTo>
                  <a:pt x="117353" y="44367"/>
                </a:lnTo>
                <a:lnTo>
                  <a:pt x="113553" y="37258"/>
                </a:lnTo>
                <a:lnTo>
                  <a:pt x="76834" y="18529"/>
                </a:lnTo>
                <a:lnTo>
                  <a:pt x="67786" y="19095"/>
                </a:lnTo>
                <a:lnTo>
                  <a:pt x="34464" y="38165"/>
                </a:lnTo>
                <a:lnTo>
                  <a:pt x="22663" y="75239"/>
                </a:lnTo>
                <a:lnTo>
                  <a:pt x="22351" y="83273"/>
                </a:lnTo>
                <a:lnTo>
                  <a:pt x="22732" y="93380"/>
                </a:lnTo>
                <a:lnTo>
                  <a:pt x="36194" y="133323"/>
                </a:lnTo>
                <a:lnTo>
                  <a:pt x="75056" y="150698"/>
                </a:lnTo>
                <a:lnTo>
                  <a:pt x="83843" y="150041"/>
                </a:lnTo>
                <a:lnTo>
                  <a:pt x="116474" y="127168"/>
                </a:lnTo>
                <a:lnTo>
                  <a:pt x="122935" y="109054"/>
                </a:lnTo>
                <a:lnTo>
                  <a:pt x="144652" y="114528"/>
                </a:lnTo>
                <a:lnTo>
                  <a:pt x="120141" y="155206"/>
                </a:lnTo>
                <a:lnTo>
                  <a:pt x="76834" y="169227"/>
                </a:lnTo>
                <a:lnTo>
                  <a:pt x="64287" y="168553"/>
                </a:lnTo>
                <a:lnTo>
                  <a:pt x="26102" y="152458"/>
                </a:lnTo>
                <a:lnTo>
                  <a:pt x="4875" y="116853"/>
                </a:lnTo>
                <a:lnTo>
                  <a:pt x="0" y="83388"/>
                </a:lnTo>
                <a:lnTo>
                  <a:pt x="617" y="71015"/>
                </a:lnTo>
                <a:lnTo>
                  <a:pt x="15160" y="29849"/>
                </a:lnTo>
                <a:lnTo>
                  <a:pt x="46783" y="5561"/>
                </a:lnTo>
                <a:lnTo>
                  <a:pt x="66595" y="618"/>
                </a:lnTo>
                <a:lnTo>
                  <a:pt x="7721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744334" y="6429286"/>
            <a:ext cx="151765" cy="169545"/>
          </a:xfrm>
          <a:custGeom>
            <a:avLst/>
            <a:gdLst/>
            <a:ahLst/>
            <a:cxnLst/>
            <a:rect l="l" t="t" r="r" b="b"/>
            <a:pathLst>
              <a:path w="151765" h="169545">
                <a:moveTo>
                  <a:pt x="81915" y="0"/>
                </a:moveTo>
                <a:lnTo>
                  <a:pt x="120808" y="8910"/>
                </a:lnTo>
                <a:lnTo>
                  <a:pt x="146561" y="40689"/>
                </a:lnTo>
                <a:lnTo>
                  <a:pt x="148971" y="48564"/>
                </a:lnTo>
                <a:lnTo>
                  <a:pt x="129413" y="53911"/>
                </a:lnTo>
                <a:lnTo>
                  <a:pt x="126873" y="45580"/>
                </a:lnTo>
                <a:lnTo>
                  <a:pt x="123825" y="39039"/>
                </a:lnTo>
                <a:lnTo>
                  <a:pt x="90297" y="18529"/>
                </a:lnTo>
                <a:lnTo>
                  <a:pt x="82042" y="18529"/>
                </a:lnTo>
                <a:lnTo>
                  <a:pt x="43307" y="30035"/>
                </a:lnTo>
                <a:lnTo>
                  <a:pt x="23891" y="66951"/>
                </a:lnTo>
                <a:lnTo>
                  <a:pt x="22351" y="84048"/>
                </a:lnTo>
                <a:lnTo>
                  <a:pt x="22826" y="94545"/>
                </a:lnTo>
                <a:lnTo>
                  <a:pt x="39116" y="133503"/>
                </a:lnTo>
                <a:lnTo>
                  <a:pt x="74425" y="149236"/>
                </a:lnTo>
                <a:lnTo>
                  <a:pt x="82423" y="149682"/>
                </a:lnTo>
                <a:lnTo>
                  <a:pt x="89423" y="149344"/>
                </a:lnTo>
                <a:lnTo>
                  <a:pt x="125603" y="136817"/>
                </a:lnTo>
                <a:lnTo>
                  <a:pt x="130175" y="132715"/>
                </a:lnTo>
                <a:lnTo>
                  <a:pt x="130175" y="102247"/>
                </a:lnTo>
                <a:lnTo>
                  <a:pt x="82042" y="102247"/>
                </a:lnTo>
                <a:lnTo>
                  <a:pt x="82042" y="83045"/>
                </a:lnTo>
                <a:lnTo>
                  <a:pt x="151384" y="82943"/>
                </a:lnTo>
                <a:lnTo>
                  <a:pt x="151384" y="143662"/>
                </a:lnTo>
                <a:lnTo>
                  <a:pt x="109944" y="165610"/>
                </a:lnTo>
                <a:lnTo>
                  <a:pt x="83566" y="169227"/>
                </a:lnTo>
                <a:lnTo>
                  <a:pt x="71826" y="168582"/>
                </a:lnTo>
                <a:lnTo>
                  <a:pt x="30535" y="153163"/>
                </a:lnTo>
                <a:lnTo>
                  <a:pt x="5625" y="118982"/>
                </a:lnTo>
                <a:lnTo>
                  <a:pt x="0" y="85394"/>
                </a:lnTo>
                <a:lnTo>
                  <a:pt x="621" y="73650"/>
                </a:lnTo>
                <a:lnTo>
                  <a:pt x="15553" y="31117"/>
                </a:lnTo>
                <a:lnTo>
                  <a:pt x="48446" y="5652"/>
                </a:lnTo>
                <a:lnTo>
                  <a:pt x="70060" y="628"/>
                </a:lnTo>
                <a:lnTo>
                  <a:pt x="8191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841365" y="6429286"/>
            <a:ext cx="144780" cy="169545"/>
          </a:xfrm>
          <a:custGeom>
            <a:avLst/>
            <a:gdLst/>
            <a:ahLst/>
            <a:cxnLst/>
            <a:rect l="l" t="t" r="r" b="b"/>
            <a:pathLst>
              <a:path w="144779" h="169545">
                <a:moveTo>
                  <a:pt x="77215" y="0"/>
                </a:moveTo>
                <a:lnTo>
                  <a:pt x="118490" y="12509"/>
                </a:lnTo>
                <a:lnTo>
                  <a:pt x="141859" y="47663"/>
                </a:lnTo>
                <a:lnTo>
                  <a:pt x="120523" y="52692"/>
                </a:lnTo>
                <a:lnTo>
                  <a:pt x="117353" y="44367"/>
                </a:lnTo>
                <a:lnTo>
                  <a:pt x="113553" y="37258"/>
                </a:lnTo>
                <a:lnTo>
                  <a:pt x="76835" y="18529"/>
                </a:lnTo>
                <a:lnTo>
                  <a:pt x="67786" y="19095"/>
                </a:lnTo>
                <a:lnTo>
                  <a:pt x="34464" y="38165"/>
                </a:lnTo>
                <a:lnTo>
                  <a:pt x="22663" y="75239"/>
                </a:lnTo>
                <a:lnTo>
                  <a:pt x="22351" y="83273"/>
                </a:lnTo>
                <a:lnTo>
                  <a:pt x="22733" y="93380"/>
                </a:lnTo>
                <a:lnTo>
                  <a:pt x="36194" y="133323"/>
                </a:lnTo>
                <a:lnTo>
                  <a:pt x="75057" y="150698"/>
                </a:lnTo>
                <a:lnTo>
                  <a:pt x="83843" y="150041"/>
                </a:lnTo>
                <a:lnTo>
                  <a:pt x="116474" y="127168"/>
                </a:lnTo>
                <a:lnTo>
                  <a:pt x="122936" y="109054"/>
                </a:lnTo>
                <a:lnTo>
                  <a:pt x="144652" y="114528"/>
                </a:lnTo>
                <a:lnTo>
                  <a:pt x="120142" y="155206"/>
                </a:lnTo>
                <a:lnTo>
                  <a:pt x="76835" y="169227"/>
                </a:lnTo>
                <a:lnTo>
                  <a:pt x="64287" y="168553"/>
                </a:lnTo>
                <a:lnTo>
                  <a:pt x="26102" y="152458"/>
                </a:lnTo>
                <a:lnTo>
                  <a:pt x="4875" y="116853"/>
                </a:lnTo>
                <a:lnTo>
                  <a:pt x="0" y="83388"/>
                </a:lnTo>
                <a:lnTo>
                  <a:pt x="617" y="71015"/>
                </a:lnTo>
                <a:lnTo>
                  <a:pt x="15160" y="29849"/>
                </a:lnTo>
                <a:lnTo>
                  <a:pt x="46783" y="5561"/>
                </a:lnTo>
                <a:lnTo>
                  <a:pt x="66595" y="618"/>
                </a:lnTo>
                <a:lnTo>
                  <a:pt x="7721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524372" y="6429286"/>
            <a:ext cx="144780" cy="169545"/>
          </a:xfrm>
          <a:custGeom>
            <a:avLst/>
            <a:gdLst/>
            <a:ahLst/>
            <a:cxnLst/>
            <a:rect l="l" t="t" r="r" b="b"/>
            <a:pathLst>
              <a:path w="144779" h="169545">
                <a:moveTo>
                  <a:pt x="77215" y="0"/>
                </a:moveTo>
                <a:lnTo>
                  <a:pt x="118490" y="12509"/>
                </a:lnTo>
                <a:lnTo>
                  <a:pt x="141859" y="47663"/>
                </a:lnTo>
                <a:lnTo>
                  <a:pt x="120523" y="52692"/>
                </a:lnTo>
                <a:lnTo>
                  <a:pt x="117353" y="44367"/>
                </a:lnTo>
                <a:lnTo>
                  <a:pt x="113553" y="37258"/>
                </a:lnTo>
                <a:lnTo>
                  <a:pt x="76835" y="18529"/>
                </a:lnTo>
                <a:lnTo>
                  <a:pt x="67786" y="19095"/>
                </a:lnTo>
                <a:lnTo>
                  <a:pt x="34464" y="38165"/>
                </a:lnTo>
                <a:lnTo>
                  <a:pt x="22663" y="75239"/>
                </a:lnTo>
                <a:lnTo>
                  <a:pt x="22351" y="83273"/>
                </a:lnTo>
                <a:lnTo>
                  <a:pt x="22733" y="93380"/>
                </a:lnTo>
                <a:lnTo>
                  <a:pt x="36194" y="133323"/>
                </a:lnTo>
                <a:lnTo>
                  <a:pt x="75056" y="150698"/>
                </a:lnTo>
                <a:lnTo>
                  <a:pt x="83843" y="150041"/>
                </a:lnTo>
                <a:lnTo>
                  <a:pt x="116474" y="127168"/>
                </a:lnTo>
                <a:lnTo>
                  <a:pt x="122936" y="109054"/>
                </a:lnTo>
                <a:lnTo>
                  <a:pt x="144652" y="114528"/>
                </a:lnTo>
                <a:lnTo>
                  <a:pt x="120141" y="155206"/>
                </a:lnTo>
                <a:lnTo>
                  <a:pt x="76835" y="169227"/>
                </a:lnTo>
                <a:lnTo>
                  <a:pt x="64287" y="168553"/>
                </a:lnTo>
                <a:lnTo>
                  <a:pt x="26102" y="152458"/>
                </a:lnTo>
                <a:lnTo>
                  <a:pt x="4875" y="116853"/>
                </a:lnTo>
                <a:lnTo>
                  <a:pt x="0" y="83388"/>
                </a:lnTo>
                <a:lnTo>
                  <a:pt x="617" y="71015"/>
                </a:lnTo>
                <a:lnTo>
                  <a:pt x="15160" y="29849"/>
                </a:lnTo>
                <a:lnTo>
                  <a:pt x="46783" y="5561"/>
                </a:lnTo>
                <a:lnTo>
                  <a:pt x="66595" y="618"/>
                </a:lnTo>
                <a:lnTo>
                  <a:pt x="7721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269359" y="6429286"/>
            <a:ext cx="151765" cy="169545"/>
          </a:xfrm>
          <a:custGeom>
            <a:avLst/>
            <a:gdLst/>
            <a:ahLst/>
            <a:cxnLst/>
            <a:rect l="l" t="t" r="r" b="b"/>
            <a:pathLst>
              <a:path w="151764" h="169545">
                <a:moveTo>
                  <a:pt x="81914" y="0"/>
                </a:moveTo>
                <a:lnTo>
                  <a:pt x="120808" y="8910"/>
                </a:lnTo>
                <a:lnTo>
                  <a:pt x="146561" y="40689"/>
                </a:lnTo>
                <a:lnTo>
                  <a:pt x="148970" y="48564"/>
                </a:lnTo>
                <a:lnTo>
                  <a:pt x="129412" y="53911"/>
                </a:lnTo>
                <a:lnTo>
                  <a:pt x="126873" y="45580"/>
                </a:lnTo>
                <a:lnTo>
                  <a:pt x="123825" y="39039"/>
                </a:lnTo>
                <a:lnTo>
                  <a:pt x="90296" y="18529"/>
                </a:lnTo>
                <a:lnTo>
                  <a:pt x="82041" y="18529"/>
                </a:lnTo>
                <a:lnTo>
                  <a:pt x="43306" y="30035"/>
                </a:lnTo>
                <a:lnTo>
                  <a:pt x="23891" y="66951"/>
                </a:lnTo>
                <a:lnTo>
                  <a:pt x="22351" y="84048"/>
                </a:lnTo>
                <a:lnTo>
                  <a:pt x="22826" y="94545"/>
                </a:lnTo>
                <a:lnTo>
                  <a:pt x="39115" y="133503"/>
                </a:lnTo>
                <a:lnTo>
                  <a:pt x="74425" y="149236"/>
                </a:lnTo>
                <a:lnTo>
                  <a:pt x="82423" y="149682"/>
                </a:lnTo>
                <a:lnTo>
                  <a:pt x="89423" y="149344"/>
                </a:lnTo>
                <a:lnTo>
                  <a:pt x="125602" y="136817"/>
                </a:lnTo>
                <a:lnTo>
                  <a:pt x="130175" y="132715"/>
                </a:lnTo>
                <a:lnTo>
                  <a:pt x="130175" y="102247"/>
                </a:lnTo>
                <a:lnTo>
                  <a:pt x="82041" y="102247"/>
                </a:lnTo>
                <a:lnTo>
                  <a:pt x="82041" y="83045"/>
                </a:lnTo>
                <a:lnTo>
                  <a:pt x="151383" y="82943"/>
                </a:lnTo>
                <a:lnTo>
                  <a:pt x="151383" y="143662"/>
                </a:lnTo>
                <a:lnTo>
                  <a:pt x="109944" y="165610"/>
                </a:lnTo>
                <a:lnTo>
                  <a:pt x="83565" y="169227"/>
                </a:lnTo>
                <a:lnTo>
                  <a:pt x="71826" y="168582"/>
                </a:lnTo>
                <a:lnTo>
                  <a:pt x="30535" y="153163"/>
                </a:lnTo>
                <a:lnTo>
                  <a:pt x="5625" y="118982"/>
                </a:lnTo>
                <a:lnTo>
                  <a:pt x="0" y="85394"/>
                </a:lnTo>
                <a:lnTo>
                  <a:pt x="621" y="73650"/>
                </a:lnTo>
                <a:lnTo>
                  <a:pt x="15553" y="31117"/>
                </a:lnTo>
                <a:lnTo>
                  <a:pt x="48446" y="5652"/>
                </a:lnTo>
                <a:lnTo>
                  <a:pt x="70060" y="628"/>
                </a:lnTo>
                <a:lnTo>
                  <a:pt x="8191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469008" y="6429286"/>
            <a:ext cx="144780" cy="169545"/>
          </a:xfrm>
          <a:custGeom>
            <a:avLst/>
            <a:gdLst/>
            <a:ahLst/>
            <a:cxnLst/>
            <a:rect l="l" t="t" r="r" b="b"/>
            <a:pathLst>
              <a:path w="144780" h="169545">
                <a:moveTo>
                  <a:pt x="77215" y="0"/>
                </a:moveTo>
                <a:lnTo>
                  <a:pt x="118490" y="12509"/>
                </a:lnTo>
                <a:lnTo>
                  <a:pt x="141859" y="47663"/>
                </a:lnTo>
                <a:lnTo>
                  <a:pt x="120522" y="52692"/>
                </a:lnTo>
                <a:lnTo>
                  <a:pt x="117353" y="44367"/>
                </a:lnTo>
                <a:lnTo>
                  <a:pt x="113553" y="37258"/>
                </a:lnTo>
                <a:lnTo>
                  <a:pt x="76834" y="18529"/>
                </a:lnTo>
                <a:lnTo>
                  <a:pt x="67786" y="19095"/>
                </a:lnTo>
                <a:lnTo>
                  <a:pt x="34464" y="38165"/>
                </a:lnTo>
                <a:lnTo>
                  <a:pt x="22663" y="75239"/>
                </a:lnTo>
                <a:lnTo>
                  <a:pt x="22352" y="83273"/>
                </a:lnTo>
                <a:lnTo>
                  <a:pt x="22733" y="93380"/>
                </a:lnTo>
                <a:lnTo>
                  <a:pt x="36194" y="133323"/>
                </a:lnTo>
                <a:lnTo>
                  <a:pt x="75056" y="150698"/>
                </a:lnTo>
                <a:lnTo>
                  <a:pt x="83843" y="150041"/>
                </a:lnTo>
                <a:lnTo>
                  <a:pt x="116474" y="127168"/>
                </a:lnTo>
                <a:lnTo>
                  <a:pt x="122935" y="109054"/>
                </a:lnTo>
                <a:lnTo>
                  <a:pt x="144653" y="114528"/>
                </a:lnTo>
                <a:lnTo>
                  <a:pt x="120141" y="155206"/>
                </a:lnTo>
                <a:lnTo>
                  <a:pt x="76834" y="169227"/>
                </a:lnTo>
                <a:lnTo>
                  <a:pt x="64287" y="168553"/>
                </a:lnTo>
                <a:lnTo>
                  <a:pt x="26102" y="152458"/>
                </a:lnTo>
                <a:lnTo>
                  <a:pt x="4875" y="116853"/>
                </a:lnTo>
                <a:lnTo>
                  <a:pt x="0" y="83388"/>
                </a:lnTo>
                <a:lnTo>
                  <a:pt x="617" y="71015"/>
                </a:lnTo>
                <a:lnTo>
                  <a:pt x="15160" y="29849"/>
                </a:lnTo>
                <a:lnTo>
                  <a:pt x="46783" y="5561"/>
                </a:lnTo>
                <a:lnTo>
                  <a:pt x="66595" y="618"/>
                </a:lnTo>
                <a:lnTo>
                  <a:pt x="77215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925315" y="6429184"/>
            <a:ext cx="156845" cy="169545"/>
          </a:xfrm>
          <a:custGeom>
            <a:avLst/>
            <a:gdLst/>
            <a:ahLst/>
            <a:cxnLst/>
            <a:rect l="l" t="t" r="r" b="b"/>
            <a:pathLst>
              <a:path w="156845" h="169545">
                <a:moveTo>
                  <a:pt x="78359" y="0"/>
                </a:moveTo>
                <a:lnTo>
                  <a:pt x="119253" y="10820"/>
                </a:lnTo>
                <a:lnTo>
                  <a:pt x="146938" y="41020"/>
                </a:lnTo>
                <a:lnTo>
                  <a:pt x="156463" y="84937"/>
                </a:lnTo>
                <a:lnTo>
                  <a:pt x="155842" y="97058"/>
                </a:lnTo>
                <a:lnTo>
                  <a:pt x="140932" y="138701"/>
                </a:lnTo>
                <a:lnTo>
                  <a:pt x="108628" y="163639"/>
                </a:lnTo>
                <a:lnTo>
                  <a:pt x="78232" y="169329"/>
                </a:lnTo>
                <a:lnTo>
                  <a:pt x="67014" y="168631"/>
                </a:lnTo>
                <a:lnTo>
                  <a:pt x="28436" y="152074"/>
                </a:lnTo>
                <a:lnTo>
                  <a:pt x="5304" y="117894"/>
                </a:lnTo>
                <a:lnTo>
                  <a:pt x="0" y="86829"/>
                </a:lnTo>
                <a:lnTo>
                  <a:pt x="1379" y="67568"/>
                </a:lnTo>
                <a:lnTo>
                  <a:pt x="21971" y="23037"/>
                </a:lnTo>
                <a:lnTo>
                  <a:pt x="61886" y="1440"/>
                </a:lnTo>
                <a:lnTo>
                  <a:pt x="783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300476" y="6429184"/>
            <a:ext cx="179705" cy="169545"/>
          </a:xfrm>
          <a:custGeom>
            <a:avLst/>
            <a:gdLst/>
            <a:ahLst/>
            <a:cxnLst/>
            <a:rect l="l" t="t" r="r" b="b"/>
            <a:pathLst>
              <a:path w="179704" h="169545">
                <a:moveTo>
                  <a:pt x="78359" y="0"/>
                </a:moveTo>
                <a:lnTo>
                  <a:pt x="123316" y="13779"/>
                </a:lnTo>
                <a:lnTo>
                  <a:pt x="151002" y="50787"/>
                </a:lnTo>
                <a:lnTo>
                  <a:pt x="157861" y="47129"/>
                </a:lnTo>
                <a:lnTo>
                  <a:pt x="162560" y="43230"/>
                </a:lnTo>
                <a:lnTo>
                  <a:pt x="165353" y="39065"/>
                </a:lnTo>
                <a:lnTo>
                  <a:pt x="167512" y="35712"/>
                </a:lnTo>
                <a:lnTo>
                  <a:pt x="168656" y="30835"/>
                </a:lnTo>
                <a:lnTo>
                  <a:pt x="168528" y="24434"/>
                </a:lnTo>
                <a:lnTo>
                  <a:pt x="158114" y="24434"/>
                </a:lnTo>
                <a:lnTo>
                  <a:pt x="158114" y="1104"/>
                </a:lnTo>
                <a:lnTo>
                  <a:pt x="179577" y="1104"/>
                </a:lnTo>
                <a:lnTo>
                  <a:pt x="179577" y="19532"/>
                </a:lnTo>
                <a:lnTo>
                  <a:pt x="179577" y="28752"/>
                </a:lnTo>
                <a:lnTo>
                  <a:pt x="153670" y="59372"/>
                </a:lnTo>
                <a:lnTo>
                  <a:pt x="154910" y="65492"/>
                </a:lnTo>
                <a:lnTo>
                  <a:pt x="155781" y="71793"/>
                </a:lnTo>
                <a:lnTo>
                  <a:pt x="156295" y="78274"/>
                </a:lnTo>
                <a:lnTo>
                  <a:pt x="156463" y="84937"/>
                </a:lnTo>
                <a:lnTo>
                  <a:pt x="155842" y="97098"/>
                </a:lnTo>
                <a:lnTo>
                  <a:pt x="140860" y="138733"/>
                </a:lnTo>
                <a:lnTo>
                  <a:pt x="108575" y="163639"/>
                </a:lnTo>
                <a:lnTo>
                  <a:pt x="78232" y="169329"/>
                </a:lnTo>
                <a:lnTo>
                  <a:pt x="67069" y="168633"/>
                </a:lnTo>
                <a:lnTo>
                  <a:pt x="28489" y="152146"/>
                </a:lnTo>
                <a:lnTo>
                  <a:pt x="5304" y="117926"/>
                </a:lnTo>
                <a:lnTo>
                  <a:pt x="0" y="86829"/>
                </a:lnTo>
                <a:lnTo>
                  <a:pt x="1379" y="67772"/>
                </a:lnTo>
                <a:lnTo>
                  <a:pt x="21971" y="22986"/>
                </a:lnTo>
                <a:lnTo>
                  <a:pt x="61672" y="1436"/>
                </a:lnTo>
                <a:lnTo>
                  <a:pt x="783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272032" y="6429184"/>
            <a:ext cx="179705" cy="169545"/>
          </a:xfrm>
          <a:custGeom>
            <a:avLst/>
            <a:gdLst/>
            <a:ahLst/>
            <a:cxnLst/>
            <a:rect l="l" t="t" r="r" b="b"/>
            <a:pathLst>
              <a:path w="179705" h="169545">
                <a:moveTo>
                  <a:pt x="78359" y="0"/>
                </a:moveTo>
                <a:lnTo>
                  <a:pt x="123317" y="13779"/>
                </a:lnTo>
                <a:lnTo>
                  <a:pt x="151003" y="50787"/>
                </a:lnTo>
                <a:lnTo>
                  <a:pt x="157861" y="47129"/>
                </a:lnTo>
                <a:lnTo>
                  <a:pt x="162559" y="43230"/>
                </a:lnTo>
                <a:lnTo>
                  <a:pt x="165354" y="39065"/>
                </a:lnTo>
                <a:lnTo>
                  <a:pt x="167512" y="35712"/>
                </a:lnTo>
                <a:lnTo>
                  <a:pt x="168656" y="30835"/>
                </a:lnTo>
                <a:lnTo>
                  <a:pt x="168529" y="24434"/>
                </a:lnTo>
                <a:lnTo>
                  <a:pt x="158115" y="24434"/>
                </a:lnTo>
                <a:lnTo>
                  <a:pt x="158115" y="1104"/>
                </a:lnTo>
                <a:lnTo>
                  <a:pt x="179578" y="1104"/>
                </a:lnTo>
                <a:lnTo>
                  <a:pt x="179578" y="19532"/>
                </a:lnTo>
                <a:lnTo>
                  <a:pt x="179578" y="28752"/>
                </a:lnTo>
                <a:lnTo>
                  <a:pt x="153670" y="59372"/>
                </a:lnTo>
                <a:lnTo>
                  <a:pt x="154910" y="65492"/>
                </a:lnTo>
                <a:lnTo>
                  <a:pt x="155781" y="71793"/>
                </a:lnTo>
                <a:lnTo>
                  <a:pt x="156295" y="78274"/>
                </a:lnTo>
                <a:lnTo>
                  <a:pt x="156464" y="84937"/>
                </a:lnTo>
                <a:lnTo>
                  <a:pt x="155842" y="97098"/>
                </a:lnTo>
                <a:lnTo>
                  <a:pt x="140860" y="138733"/>
                </a:lnTo>
                <a:lnTo>
                  <a:pt x="108575" y="163639"/>
                </a:lnTo>
                <a:lnTo>
                  <a:pt x="78231" y="169329"/>
                </a:lnTo>
                <a:lnTo>
                  <a:pt x="67069" y="168633"/>
                </a:lnTo>
                <a:lnTo>
                  <a:pt x="28489" y="152146"/>
                </a:lnTo>
                <a:lnTo>
                  <a:pt x="5304" y="117926"/>
                </a:lnTo>
                <a:lnTo>
                  <a:pt x="0" y="86829"/>
                </a:lnTo>
                <a:lnTo>
                  <a:pt x="1379" y="67772"/>
                </a:lnTo>
                <a:lnTo>
                  <a:pt x="21971" y="22986"/>
                </a:lnTo>
                <a:lnTo>
                  <a:pt x="61672" y="1436"/>
                </a:lnTo>
                <a:lnTo>
                  <a:pt x="783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169915" y="6412661"/>
            <a:ext cx="68580" cy="13970"/>
          </a:xfrm>
          <a:custGeom>
            <a:avLst/>
            <a:gdLst/>
            <a:ahLst/>
            <a:cxnLst/>
            <a:rect l="l" t="t" r="r" b="b"/>
            <a:pathLst>
              <a:path w="68579" h="13970">
                <a:moveTo>
                  <a:pt x="23368" y="0"/>
                </a:moveTo>
                <a:lnTo>
                  <a:pt x="45085" y="0"/>
                </a:lnTo>
                <a:lnTo>
                  <a:pt x="68325" y="13728"/>
                </a:lnTo>
                <a:lnTo>
                  <a:pt x="48768" y="13728"/>
                </a:lnTo>
                <a:lnTo>
                  <a:pt x="34162" y="6248"/>
                </a:lnTo>
                <a:lnTo>
                  <a:pt x="19558" y="13728"/>
                </a:lnTo>
                <a:lnTo>
                  <a:pt x="0" y="13728"/>
                </a:lnTo>
                <a:lnTo>
                  <a:pt x="233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762376" y="6412661"/>
            <a:ext cx="68580" cy="13970"/>
          </a:xfrm>
          <a:custGeom>
            <a:avLst/>
            <a:gdLst/>
            <a:ahLst/>
            <a:cxnLst/>
            <a:rect l="l" t="t" r="r" b="b"/>
            <a:pathLst>
              <a:path w="68580" h="13970">
                <a:moveTo>
                  <a:pt x="23241" y="0"/>
                </a:moveTo>
                <a:lnTo>
                  <a:pt x="45085" y="0"/>
                </a:lnTo>
                <a:lnTo>
                  <a:pt x="68325" y="13728"/>
                </a:lnTo>
                <a:lnTo>
                  <a:pt x="48768" y="13728"/>
                </a:lnTo>
                <a:lnTo>
                  <a:pt x="34162" y="6248"/>
                </a:lnTo>
                <a:lnTo>
                  <a:pt x="19558" y="13728"/>
                </a:lnTo>
                <a:lnTo>
                  <a:pt x="0" y="13728"/>
                </a:lnTo>
                <a:lnTo>
                  <a:pt x="2324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723251" y="6390817"/>
            <a:ext cx="48895" cy="36195"/>
          </a:xfrm>
          <a:custGeom>
            <a:avLst/>
            <a:gdLst/>
            <a:ahLst/>
            <a:cxnLst/>
            <a:rect l="l" t="t" r="r" b="b"/>
            <a:pathLst>
              <a:path w="48895" h="36195">
                <a:moveTo>
                  <a:pt x="16128" y="76"/>
                </a:moveTo>
                <a:lnTo>
                  <a:pt x="25273" y="152"/>
                </a:lnTo>
                <a:lnTo>
                  <a:pt x="32766" y="1638"/>
                </a:lnTo>
                <a:lnTo>
                  <a:pt x="38607" y="4533"/>
                </a:lnTo>
                <a:lnTo>
                  <a:pt x="44957" y="7670"/>
                </a:lnTo>
                <a:lnTo>
                  <a:pt x="48259" y="11722"/>
                </a:lnTo>
                <a:lnTo>
                  <a:pt x="48387" y="16700"/>
                </a:lnTo>
                <a:lnTo>
                  <a:pt x="48641" y="24218"/>
                </a:lnTo>
                <a:lnTo>
                  <a:pt x="41909" y="28841"/>
                </a:lnTo>
                <a:lnTo>
                  <a:pt x="28067" y="30543"/>
                </a:lnTo>
                <a:lnTo>
                  <a:pt x="28067" y="36131"/>
                </a:lnTo>
                <a:lnTo>
                  <a:pt x="15621" y="36131"/>
                </a:lnTo>
                <a:lnTo>
                  <a:pt x="15621" y="23621"/>
                </a:lnTo>
                <a:lnTo>
                  <a:pt x="19812" y="23177"/>
                </a:lnTo>
                <a:lnTo>
                  <a:pt x="22478" y="22771"/>
                </a:lnTo>
                <a:lnTo>
                  <a:pt x="23749" y="22402"/>
                </a:lnTo>
                <a:lnTo>
                  <a:pt x="27685" y="21437"/>
                </a:lnTo>
                <a:lnTo>
                  <a:pt x="29718" y="19900"/>
                </a:lnTo>
                <a:lnTo>
                  <a:pt x="29718" y="17818"/>
                </a:lnTo>
                <a:lnTo>
                  <a:pt x="29845" y="16116"/>
                </a:lnTo>
                <a:lnTo>
                  <a:pt x="28828" y="14655"/>
                </a:lnTo>
                <a:lnTo>
                  <a:pt x="26670" y="13474"/>
                </a:lnTo>
                <a:lnTo>
                  <a:pt x="23495" y="11760"/>
                </a:lnTo>
                <a:lnTo>
                  <a:pt x="18542" y="10896"/>
                </a:lnTo>
                <a:lnTo>
                  <a:pt x="11810" y="10896"/>
                </a:lnTo>
                <a:lnTo>
                  <a:pt x="9525" y="10896"/>
                </a:lnTo>
                <a:lnTo>
                  <a:pt x="5969" y="11049"/>
                </a:lnTo>
                <a:lnTo>
                  <a:pt x="1270" y="11353"/>
                </a:lnTo>
                <a:lnTo>
                  <a:pt x="0" y="850"/>
                </a:lnTo>
                <a:lnTo>
                  <a:pt x="2921" y="266"/>
                </a:lnTo>
                <a:lnTo>
                  <a:pt x="8254" y="0"/>
                </a:lnTo>
                <a:lnTo>
                  <a:pt x="16128" y="76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196581" y="6390817"/>
            <a:ext cx="48895" cy="36195"/>
          </a:xfrm>
          <a:custGeom>
            <a:avLst/>
            <a:gdLst/>
            <a:ahLst/>
            <a:cxnLst/>
            <a:rect l="l" t="t" r="r" b="b"/>
            <a:pathLst>
              <a:path w="48895" h="36195">
                <a:moveTo>
                  <a:pt x="16128" y="76"/>
                </a:moveTo>
                <a:lnTo>
                  <a:pt x="25273" y="152"/>
                </a:lnTo>
                <a:lnTo>
                  <a:pt x="32766" y="1638"/>
                </a:lnTo>
                <a:lnTo>
                  <a:pt x="38481" y="4533"/>
                </a:lnTo>
                <a:lnTo>
                  <a:pt x="44958" y="7670"/>
                </a:lnTo>
                <a:lnTo>
                  <a:pt x="48260" y="11722"/>
                </a:lnTo>
                <a:lnTo>
                  <a:pt x="48387" y="16700"/>
                </a:lnTo>
                <a:lnTo>
                  <a:pt x="48641" y="24218"/>
                </a:lnTo>
                <a:lnTo>
                  <a:pt x="41910" y="28841"/>
                </a:lnTo>
                <a:lnTo>
                  <a:pt x="28067" y="30543"/>
                </a:lnTo>
                <a:lnTo>
                  <a:pt x="28067" y="36131"/>
                </a:lnTo>
                <a:lnTo>
                  <a:pt x="15494" y="36131"/>
                </a:lnTo>
                <a:lnTo>
                  <a:pt x="15494" y="23621"/>
                </a:lnTo>
                <a:lnTo>
                  <a:pt x="19812" y="23177"/>
                </a:lnTo>
                <a:lnTo>
                  <a:pt x="22478" y="22771"/>
                </a:lnTo>
                <a:lnTo>
                  <a:pt x="23749" y="22402"/>
                </a:lnTo>
                <a:lnTo>
                  <a:pt x="27686" y="21437"/>
                </a:lnTo>
                <a:lnTo>
                  <a:pt x="29591" y="19900"/>
                </a:lnTo>
                <a:lnTo>
                  <a:pt x="29718" y="17818"/>
                </a:lnTo>
                <a:lnTo>
                  <a:pt x="29845" y="16116"/>
                </a:lnTo>
                <a:lnTo>
                  <a:pt x="28701" y="14655"/>
                </a:lnTo>
                <a:lnTo>
                  <a:pt x="26543" y="13474"/>
                </a:lnTo>
                <a:lnTo>
                  <a:pt x="23495" y="11760"/>
                </a:lnTo>
                <a:lnTo>
                  <a:pt x="18542" y="10896"/>
                </a:lnTo>
                <a:lnTo>
                  <a:pt x="11684" y="10896"/>
                </a:lnTo>
                <a:lnTo>
                  <a:pt x="9398" y="10896"/>
                </a:lnTo>
                <a:lnTo>
                  <a:pt x="5969" y="11049"/>
                </a:lnTo>
                <a:lnTo>
                  <a:pt x="1270" y="11353"/>
                </a:lnTo>
                <a:lnTo>
                  <a:pt x="0" y="850"/>
                </a:lnTo>
                <a:lnTo>
                  <a:pt x="2921" y="266"/>
                </a:lnTo>
                <a:lnTo>
                  <a:pt x="8254" y="0"/>
                </a:lnTo>
                <a:lnTo>
                  <a:pt x="16128" y="76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775457" y="6390868"/>
            <a:ext cx="45085" cy="21590"/>
          </a:xfrm>
          <a:custGeom>
            <a:avLst/>
            <a:gdLst/>
            <a:ahLst/>
            <a:cxnLst/>
            <a:rect l="l" t="t" r="r" b="b"/>
            <a:pathLst>
              <a:path w="45085" h="21589">
                <a:moveTo>
                  <a:pt x="9906" y="12"/>
                </a:moveTo>
                <a:lnTo>
                  <a:pt x="11430" y="0"/>
                </a:lnTo>
                <a:lnTo>
                  <a:pt x="13081" y="0"/>
                </a:lnTo>
                <a:lnTo>
                  <a:pt x="44958" y="14871"/>
                </a:lnTo>
                <a:lnTo>
                  <a:pt x="38608" y="17729"/>
                </a:lnTo>
                <a:lnTo>
                  <a:pt x="25781" y="18770"/>
                </a:lnTo>
                <a:lnTo>
                  <a:pt x="25781" y="21234"/>
                </a:lnTo>
                <a:lnTo>
                  <a:pt x="15493" y="21234"/>
                </a:lnTo>
                <a:lnTo>
                  <a:pt x="15493" y="15087"/>
                </a:lnTo>
                <a:lnTo>
                  <a:pt x="18415" y="14947"/>
                </a:lnTo>
                <a:lnTo>
                  <a:pt x="20447" y="14719"/>
                </a:lnTo>
                <a:lnTo>
                  <a:pt x="21843" y="14427"/>
                </a:lnTo>
                <a:lnTo>
                  <a:pt x="25527" y="13601"/>
                </a:lnTo>
                <a:lnTo>
                  <a:pt x="27305" y="12382"/>
                </a:lnTo>
                <a:lnTo>
                  <a:pt x="27431" y="10744"/>
                </a:lnTo>
                <a:lnTo>
                  <a:pt x="27431" y="9766"/>
                </a:lnTo>
                <a:lnTo>
                  <a:pt x="26543" y="8953"/>
                </a:lnTo>
                <a:lnTo>
                  <a:pt x="24511" y="8280"/>
                </a:lnTo>
                <a:lnTo>
                  <a:pt x="21590" y="7315"/>
                </a:lnTo>
                <a:lnTo>
                  <a:pt x="17018" y="6832"/>
                </a:lnTo>
                <a:lnTo>
                  <a:pt x="10794" y="6832"/>
                </a:lnTo>
                <a:lnTo>
                  <a:pt x="10160" y="6832"/>
                </a:lnTo>
                <a:lnTo>
                  <a:pt x="1143" y="7721"/>
                </a:lnTo>
                <a:lnTo>
                  <a:pt x="0" y="469"/>
                </a:lnTo>
                <a:lnTo>
                  <a:pt x="1905" y="190"/>
                </a:lnTo>
                <a:lnTo>
                  <a:pt x="5206" y="38"/>
                </a:lnTo>
                <a:lnTo>
                  <a:pt x="9906" y="12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737986" y="6390779"/>
            <a:ext cx="41275" cy="31750"/>
          </a:xfrm>
          <a:custGeom>
            <a:avLst/>
            <a:gdLst/>
            <a:ahLst/>
            <a:cxnLst/>
            <a:rect l="l" t="t" r="r" b="b"/>
            <a:pathLst>
              <a:path w="41275" h="31750">
                <a:moveTo>
                  <a:pt x="14859" y="0"/>
                </a:moveTo>
                <a:lnTo>
                  <a:pt x="41148" y="0"/>
                </a:lnTo>
                <a:lnTo>
                  <a:pt x="16637" y="31254"/>
                </a:lnTo>
                <a:lnTo>
                  <a:pt x="0" y="31254"/>
                </a:lnTo>
                <a:lnTo>
                  <a:pt x="148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684903" y="6390779"/>
            <a:ext cx="41275" cy="31750"/>
          </a:xfrm>
          <a:custGeom>
            <a:avLst/>
            <a:gdLst/>
            <a:ahLst/>
            <a:cxnLst/>
            <a:rect l="l" t="t" r="r" b="b"/>
            <a:pathLst>
              <a:path w="41275" h="31750">
                <a:moveTo>
                  <a:pt x="14859" y="0"/>
                </a:moveTo>
                <a:lnTo>
                  <a:pt x="41148" y="0"/>
                </a:lnTo>
                <a:lnTo>
                  <a:pt x="16637" y="31254"/>
                </a:lnTo>
                <a:lnTo>
                  <a:pt x="0" y="31254"/>
                </a:lnTo>
                <a:lnTo>
                  <a:pt x="148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364991" y="6390779"/>
            <a:ext cx="41275" cy="31750"/>
          </a:xfrm>
          <a:custGeom>
            <a:avLst/>
            <a:gdLst/>
            <a:ahLst/>
            <a:cxnLst/>
            <a:rect l="l" t="t" r="r" b="b"/>
            <a:pathLst>
              <a:path w="41275" h="31750">
                <a:moveTo>
                  <a:pt x="14859" y="0"/>
                </a:moveTo>
                <a:lnTo>
                  <a:pt x="41275" y="0"/>
                </a:lnTo>
                <a:lnTo>
                  <a:pt x="16637" y="31254"/>
                </a:lnTo>
                <a:lnTo>
                  <a:pt x="0" y="31254"/>
                </a:lnTo>
                <a:lnTo>
                  <a:pt x="148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062098" y="6390779"/>
            <a:ext cx="41275" cy="31750"/>
          </a:xfrm>
          <a:custGeom>
            <a:avLst/>
            <a:gdLst/>
            <a:ahLst/>
            <a:cxnLst/>
            <a:rect l="l" t="t" r="r" b="b"/>
            <a:pathLst>
              <a:path w="41275" h="31750">
                <a:moveTo>
                  <a:pt x="14858" y="0"/>
                </a:moveTo>
                <a:lnTo>
                  <a:pt x="41148" y="0"/>
                </a:lnTo>
                <a:lnTo>
                  <a:pt x="16637" y="31254"/>
                </a:lnTo>
                <a:lnTo>
                  <a:pt x="0" y="31254"/>
                </a:lnTo>
                <a:lnTo>
                  <a:pt x="1485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336547" y="6390779"/>
            <a:ext cx="41275" cy="31750"/>
          </a:xfrm>
          <a:custGeom>
            <a:avLst/>
            <a:gdLst/>
            <a:ahLst/>
            <a:cxnLst/>
            <a:rect l="l" t="t" r="r" b="b"/>
            <a:pathLst>
              <a:path w="41275" h="31750">
                <a:moveTo>
                  <a:pt x="14859" y="0"/>
                </a:moveTo>
                <a:lnTo>
                  <a:pt x="41275" y="0"/>
                </a:lnTo>
                <a:lnTo>
                  <a:pt x="16637" y="31254"/>
                </a:lnTo>
                <a:lnTo>
                  <a:pt x="0" y="31254"/>
                </a:lnTo>
                <a:lnTo>
                  <a:pt x="148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355" y="5172455"/>
            <a:ext cx="8552688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5825" y="5132832"/>
            <a:ext cx="8767572" cy="1456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8600" y="5200472"/>
            <a:ext cx="8458200" cy="1200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600" y="5200472"/>
            <a:ext cx="8458200" cy="1200785"/>
          </a:xfrm>
          <a:prstGeom prst="rect">
            <a:avLst/>
          </a:prstGeom>
          <a:ln w="9525">
            <a:solidFill>
              <a:srgbClr val="46AAC5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just" marL="108585" marR="100330" indent="42545">
              <a:lnSpc>
                <a:spcPct val="100000"/>
              </a:lnSpc>
              <a:spcBef>
                <a:spcPts val="270"/>
              </a:spcBef>
            </a:pPr>
            <a:r>
              <a:rPr dirty="0" sz="2400" spc="-5" b="1">
                <a:latin typeface="Arial"/>
                <a:cs typeface="Arial"/>
              </a:rPr>
              <a:t>Đường </a:t>
            </a:r>
            <a:r>
              <a:rPr dirty="0" sz="2400" b="1">
                <a:latin typeface="Arial"/>
                <a:cs typeface="Arial"/>
              </a:rPr>
              <a:t>lối hoàn </a:t>
            </a:r>
            <a:r>
              <a:rPr dirty="0" sz="2400" spc="-5" b="1">
                <a:latin typeface="Arial"/>
                <a:cs typeface="Arial"/>
              </a:rPr>
              <a:t>thành </a:t>
            </a:r>
            <a:r>
              <a:rPr dirty="0" sz="2400" b="1">
                <a:latin typeface="Arial"/>
                <a:cs typeface="Arial"/>
              </a:rPr>
              <a:t>giải </a:t>
            </a:r>
            <a:r>
              <a:rPr dirty="0" sz="2400" spc="-5" b="1">
                <a:latin typeface="Arial"/>
                <a:cs typeface="Arial"/>
              </a:rPr>
              <a:t>phóng </a:t>
            </a:r>
            <a:r>
              <a:rPr dirty="0" sz="2400" b="1">
                <a:latin typeface="Arial"/>
                <a:cs typeface="Arial"/>
              </a:rPr>
              <a:t>dân tộc, phát triển </a:t>
            </a:r>
            <a:r>
              <a:rPr dirty="0" sz="2400" spc="-5" b="1">
                <a:latin typeface="Arial"/>
                <a:cs typeface="Arial"/>
              </a:rPr>
              <a:t>chế  </a:t>
            </a:r>
            <a:r>
              <a:rPr dirty="0" sz="2400" b="1">
                <a:latin typeface="Arial"/>
                <a:cs typeface="Arial"/>
              </a:rPr>
              <a:t>độ dân </a:t>
            </a:r>
            <a:r>
              <a:rPr dirty="0" sz="2400" spc="-5" b="1">
                <a:latin typeface="Arial"/>
                <a:cs typeface="Arial"/>
              </a:rPr>
              <a:t>chủ </a:t>
            </a:r>
            <a:r>
              <a:rPr dirty="0" sz="2400" b="1">
                <a:latin typeface="Arial"/>
                <a:cs typeface="Arial"/>
              </a:rPr>
              <a:t>nhân </a:t>
            </a:r>
            <a:r>
              <a:rPr dirty="0" sz="2400" spc="-5" b="1">
                <a:latin typeface="Arial"/>
                <a:cs typeface="Arial"/>
              </a:rPr>
              <a:t>dân, </a:t>
            </a:r>
            <a:r>
              <a:rPr dirty="0" sz="2400" b="1">
                <a:latin typeface="Arial"/>
                <a:cs typeface="Arial"/>
              </a:rPr>
              <a:t>tiến lên </a:t>
            </a:r>
            <a:r>
              <a:rPr dirty="0" sz="2400" spc="-5" b="1">
                <a:latin typeface="Arial"/>
                <a:cs typeface="Arial"/>
              </a:rPr>
              <a:t>chủ </a:t>
            </a:r>
            <a:r>
              <a:rPr dirty="0" sz="2400" b="1">
                <a:latin typeface="Arial"/>
                <a:cs typeface="Arial"/>
              </a:rPr>
              <a:t>nghĩa </a:t>
            </a:r>
            <a:r>
              <a:rPr dirty="0" sz="2400" spc="-5" b="1">
                <a:latin typeface="Arial"/>
                <a:cs typeface="Arial"/>
              </a:rPr>
              <a:t>xã </a:t>
            </a:r>
            <a:r>
              <a:rPr dirty="0" sz="2400" b="1">
                <a:latin typeface="Arial"/>
                <a:cs typeface="Arial"/>
              </a:rPr>
              <a:t>hội của</a:t>
            </a:r>
            <a:r>
              <a:rPr dirty="0" sz="2400" spc="-17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Đảng  </a:t>
            </a:r>
            <a:r>
              <a:rPr dirty="0" sz="2400" spc="-5" b="1">
                <a:latin typeface="Arial"/>
                <a:cs typeface="Arial"/>
              </a:rPr>
              <a:t>được </a:t>
            </a:r>
            <a:r>
              <a:rPr dirty="0" sz="2400" b="1">
                <a:latin typeface="Arial"/>
                <a:cs typeface="Arial"/>
              </a:rPr>
              <a:t>thực hiện trên thực tế trong giai </a:t>
            </a:r>
            <a:r>
              <a:rPr dirty="0" sz="2400" spc="-5" b="1">
                <a:latin typeface="Arial"/>
                <a:cs typeface="Arial"/>
              </a:rPr>
              <a:t>đoạn</a:t>
            </a:r>
            <a:r>
              <a:rPr dirty="0" sz="2400" spc="-1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1951-1954.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800" y="1187196"/>
            <a:ext cx="8491728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8680" y="1571244"/>
            <a:ext cx="495300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5918" y="1609471"/>
            <a:ext cx="381000" cy="386715"/>
          </a:xfrm>
          <a:custGeom>
            <a:avLst/>
            <a:gdLst/>
            <a:ahLst/>
            <a:cxnLst/>
            <a:rect l="l" t="t" r="r" b="b"/>
            <a:pathLst>
              <a:path w="381000" h="386714">
                <a:moveTo>
                  <a:pt x="271849" y="290702"/>
                </a:moveTo>
                <a:lnTo>
                  <a:pt x="183159" y="290702"/>
                </a:lnTo>
                <a:lnTo>
                  <a:pt x="296341" y="386333"/>
                </a:lnTo>
                <a:lnTo>
                  <a:pt x="271849" y="290702"/>
                </a:lnTo>
                <a:close/>
              </a:path>
              <a:path w="381000" h="386714">
                <a:moveTo>
                  <a:pt x="0" y="136143"/>
                </a:moveTo>
                <a:lnTo>
                  <a:pt x="113195" y="231648"/>
                </a:lnTo>
                <a:lnTo>
                  <a:pt x="61163" y="374776"/>
                </a:lnTo>
                <a:lnTo>
                  <a:pt x="183159" y="290702"/>
                </a:lnTo>
                <a:lnTo>
                  <a:pt x="271849" y="290702"/>
                </a:lnTo>
                <a:lnTo>
                  <a:pt x="258546" y="238759"/>
                </a:lnTo>
                <a:lnTo>
                  <a:pt x="380530" y="154686"/>
                </a:lnTo>
                <a:lnTo>
                  <a:pt x="235191" y="147574"/>
                </a:lnTo>
                <a:lnTo>
                  <a:pt x="234085" y="143255"/>
                </a:lnTo>
                <a:lnTo>
                  <a:pt x="145351" y="143255"/>
                </a:lnTo>
                <a:lnTo>
                  <a:pt x="0" y="136143"/>
                </a:lnTo>
                <a:close/>
              </a:path>
              <a:path w="381000" h="386714">
                <a:moveTo>
                  <a:pt x="197396" y="0"/>
                </a:moveTo>
                <a:lnTo>
                  <a:pt x="145351" y="143255"/>
                </a:lnTo>
                <a:lnTo>
                  <a:pt x="234085" y="143255"/>
                </a:lnTo>
                <a:lnTo>
                  <a:pt x="19739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5918" y="1609471"/>
            <a:ext cx="381000" cy="386715"/>
          </a:xfrm>
          <a:custGeom>
            <a:avLst/>
            <a:gdLst/>
            <a:ahLst/>
            <a:cxnLst/>
            <a:rect l="l" t="t" r="r" b="b"/>
            <a:pathLst>
              <a:path w="381000" h="386714">
                <a:moveTo>
                  <a:pt x="0" y="136143"/>
                </a:moveTo>
                <a:lnTo>
                  <a:pt x="145351" y="143255"/>
                </a:lnTo>
                <a:lnTo>
                  <a:pt x="197396" y="0"/>
                </a:lnTo>
                <a:lnTo>
                  <a:pt x="235191" y="147574"/>
                </a:lnTo>
                <a:lnTo>
                  <a:pt x="380530" y="154686"/>
                </a:lnTo>
                <a:lnTo>
                  <a:pt x="258546" y="238759"/>
                </a:lnTo>
                <a:lnTo>
                  <a:pt x="296341" y="386333"/>
                </a:lnTo>
                <a:lnTo>
                  <a:pt x="183159" y="290702"/>
                </a:lnTo>
                <a:lnTo>
                  <a:pt x="61163" y="374776"/>
                </a:lnTo>
                <a:lnTo>
                  <a:pt x="113195" y="231648"/>
                </a:lnTo>
                <a:lnTo>
                  <a:pt x="0" y="136143"/>
                </a:lnTo>
                <a:close/>
              </a:path>
            </a:pathLst>
          </a:custGeom>
          <a:ln w="9524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7407" y="2180082"/>
            <a:ext cx="875030" cy="264795"/>
          </a:xfrm>
          <a:custGeom>
            <a:avLst/>
            <a:gdLst/>
            <a:ahLst/>
            <a:cxnLst/>
            <a:rect l="l" t="t" r="r" b="b"/>
            <a:pathLst>
              <a:path w="875030" h="264794">
                <a:moveTo>
                  <a:pt x="42557" y="200025"/>
                </a:moveTo>
                <a:lnTo>
                  <a:pt x="2387" y="207009"/>
                </a:lnTo>
                <a:lnTo>
                  <a:pt x="5661" y="219938"/>
                </a:lnTo>
                <a:lnTo>
                  <a:pt x="10910" y="231473"/>
                </a:lnTo>
                <a:lnTo>
                  <a:pt x="50009" y="261937"/>
                </a:lnTo>
                <a:lnTo>
                  <a:pt x="77279" y="264794"/>
                </a:lnTo>
                <a:lnTo>
                  <a:pt x="92181" y="262721"/>
                </a:lnTo>
                <a:lnTo>
                  <a:pt x="128371" y="241807"/>
                </a:lnTo>
                <a:lnTo>
                  <a:pt x="137057" y="230504"/>
                </a:lnTo>
                <a:lnTo>
                  <a:pt x="67119" y="230504"/>
                </a:lnTo>
                <a:lnTo>
                  <a:pt x="60147" y="228218"/>
                </a:lnTo>
                <a:lnTo>
                  <a:pt x="44271" y="207009"/>
                </a:lnTo>
                <a:lnTo>
                  <a:pt x="42557" y="200025"/>
                </a:lnTo>
                <a:close/>
              </a:path>
              <a:path w="875030" h="264794">
                <a:moveTo>
                  <a:pt x="134111" y="159130"/>
                </a:moveTo>
                <a:lnTo>
                  <a:pt x="81026" y="159130"/>
                </a:lnTo>
                <a:lnTo>
                  <a:pt x="88074" y="161925"/>
                </a:lnTo>
                <a:lnTo>
                  <a:pt x="94043" y="167766"/>
                </a:lnTo>
                <a:lnTo>
                  <a:pt x="98020" y="172579"/>
                </a:lnTo>
                <a:lnTo>
                  <a:pt x="100979" y="178260"/>
                </a:lnTo>
                <a:lnTo>
                  <a:pt x="102921" y="184822"/>
                </a:lnTo>
                <a:lnTo>
                  <a:pt x="103847" y="192277"/>
                </a:lnTo>
                <a:lnTo>
                  <a:pt x="103711" y="200181"/>
                </a:lnTo>
                <a:lnTo>
                  <a:pt x="75145" y="230123"/>
                </a:lnTo>
                <a:lnTo>
                  <a:pt x="67119" y="230504"/>
                </a:lnTo>
                <a:lnTo>
                  <a:pt x="137057" y="230504"/>
                </a:lnTo>
                <a:lnTo>
                  <a:pt x="142906" y="218598"/>
                </a:lnTo>
                <a:lnTo>
                  <a:pt x="146159" y="205624"/>
                </a:lnTo>
                <a:lnTo>
                  <a:pt x="146735" y="191769"/>
                </a:lnTo>
                <a:lnTo>
                  <a:pt x="145530" y="182268"/>
                </a:lnTo>
                <a:lnTo>
                  <a:pt x="142962" y="173577"/>
                </a:lnTo>
                <a:lnTo>
                  <a:pt x="139029" y="165695"/>
                </a:lnTo>
                <a:lnTo>
                  <a:pt x="134111" y="159130"/>
                </a:lnTo>
                <a:close/>
              </a:path>
              <a:path w="875030" h="264794">
                <a:moveTo>
                  <a:pt x="127120" y="76326"/>
                </a:moveTo>
                <a:lnTo>
                  <a:pt x="72021" y="76326"/>
                </a:lnTo>
                <a:lnTo>
                  <a:pt x="77927" y="78231"/>
                </a:lnTo>
                <a:lnTo>
                  <a:pt x="82524" y="82295"/>
                </a:lnTo>
                <a:lnTo>
                  <a:pt x="87109" y="86487"/>
                </a:lnTo>
                <a:lnTo>
                  <a:pt x="89598" y="92201"/>
                </a:lnTo>
                <a:lnTo>
                  <a:pt x="90402" y="107314"/>
                </a:lnTo>
                <a:lnTo>
                  <a:pt x="90343" y="108485"/>
                </a:lnTo>
                <a:lnTo>
                  <a:pt x="56705" y="129412"/>
                </a:lnTo>
                <a:lnTo>
                  <a:pt x="53898" y="163702"/>
                </a:lnTo>
                <a:lnTo>
                  <a:pt x="61214" y="161289"/>
                </a:lnTo>
                <a:lnTo>
                  <a:pt x="67551" y="159892"/>
                </a:lnTo>
                <a:lnTo>
                  <a:pt x="72898" y="159638"/>
                </a:lnTo>
                <a:lnTo>
                  <a:pt x="81026" y="159130"/>
                </a:lnTo>
                <a:lnTo>
                  <a:pt x="134111" y="159130"/>
                </a:lnTo>
                <a:lnTo>
                  <a:pt x="133731" y="158622"/>
                </a:lnTo>
                <a:lnTo>
                  <a:pt x="127313" y="152598"/>
                </a:lnTo>
                <a:lnTo>
                  <a:pt x="120024" y="147859"/>
                </a:lnTo>
                <a:lnTo>
                  <a:pt x="111863" y="144406"/>
                </a:lnTo>
                <a:lnTo>
                  <a:pt x="102831" y="142239"/>
                </a:lnTo>
                <a:lnTo>
                  <a:pt x="116062" y="132210"/>
                </a:lnTo>
                <a:lnTo>
                  <a:pt x="125293" y="120967"/>
                </a:lnTo>
                <a:lnTo>
                  <a:pt x="130526" y="108485"/>
                </a:lnTo>
                <a:lnTo>
                  <a:pt x="131762" y="94741"/>
                </a:lnTo>
                <a:lnTo>
                  <a:pt x="130285" y="84955"/>
                </a:lnTo>
                <a:lnTo>
                  <a:pt x="127120" y="76326"/>
                </a:lnTo>
                <a:close/>
              </a:path>
              <a:path w="875030" h="264794">
                <a:moveTo>
                  <a:pt x="64147" y="42290"/>
                </a:moveTo>
                <a:lnTo>
                  <a:pt x="25391" y="54895"/>
                </a:lnTo>
                <a:lnTo>
                  <a:pt x="1759" y="93346"/>
                </a:lnTo>
                <a:lnTo>
                  <a:pt x="0" y="102869"/>
                </a:lnTo>
                <a:lnTo>
                  <a:pt x="38836" y="107314"/>
                </a:lnTo>
                <a:lnTo>
                  <a:pt x="39420" y="97789"/>
                </a:lnTo>
                <a:lnTo>
                  <a:pt x="42113" y="90296"/>
                </a:lnTo>
                <a:lnTo>
                  <a:pt x="51689" y="79882"/>
                </a:lnTo>
                <a:lnTo>
                  <a:pt x="57645" y="77088"/>
                </a:lnTo>
                <a:lnTo>
                  <a:pt x="72021" y="76326"/>
                </a:lnTo>
                <a:lnTo>
                  <a:pt x="127120" y="76326"/>
                </a:lnTo>
                <a:lnTo>
                  <a:pt x="126922" y="75787"/>
                </a:lnTo>
                <a:lnTo>
                  <a:pt x="92128" y="45751"/>
                </a:lnTo>
                <a:lnTo>
                  <a:pt x="78834" y="42771"/>
                </a:lnTo>
                <a:lnTo>
                  <a:pt x="64147" y="42290"/>
                </a:lnTo>
                <a:close/>
              </a:path>
              <a:path w="875030" h="264794">
                <a:moveTo>
                  <a:pt x="236054" y="30352"/>
                </a:moveTo>
                <a:lnTo>
                  <a:pt x="204698" y="32003"/>
                </a:lnTo>
                <a:lnTo>
                  <a:pt x="162687" y="260222"/>
                </a:lnTo>
                <a:lnTo>
                  <a:pt x="193446" y="258571"/>
                </a:lnTo>
                <a:lnTo>
                  <a:pt x="236054" y="30352"/>
                </a:lnTo>
                <a:close/>
              </a:path>
              <a:path w="875030" h="264794">
                <a:moveTo>
                  <a:pt x="359720" y="90423"/>
                </a:moveTo>
                <a:lnTo>
                  <a:pt x="317842" y="90423"/>
                </a:lnTo>
                <a:lnTo>
                  <a:pt x="326186" y="247776"/>
                </a:lnTo>
                <a:lnTo>
                  <a:pt x="367944" y="245617"/>
                </a:lnTo>
                <a:lnTo>
                  <a:pt x="359720" y="90423"/>
                </a:lnTo>
                <a:close/>
              </a:path>
              <a:path w="875030" h="264794">
                <a:moveTo>
                  <a:pt x="356349" y="26796"/>
                </a:moveTo>
                <a:lnTo>
                  <a:pt x="322465" y="28575"/>
                </a:lnTo>
                <a:lnTo>
                  <a:pt x="318658" y="38482"/>
                </a:lnTo>
                <a:lnTo>
                  <a:pt x="313312" y="47831"/>
                </a:lnTo>
                <a:lnTo>
                  <a:pt x="280203" y="78422"/>
                </a:lnTo>
                <a:lnTo>
                  <a:pt x="263563" y="86994"/>
                </a:lnTo>
                <a:lnTo>
                  <a:pt x="265569" y="124967"/>
                </a:lnTo>
                <a:lnTo>
                  <a:pt x="280281" y="118320"/>
                </a:lnTo>
                <a:lnTo>
                  <a:pt x="293897" y="110362"/>
                </a:lnTo>
                <a:lnTo>
                  <a:pt x="306417" y="101072"/>
                </a:lnTo>
                <a:lnTo>
                  <a:pt x="317842" y="90423"/>
                </a:lnTo>
                <a:lnTo>
                  <a:pt x="359720" y="90423"/>
                </a:lnTo>
                <a:lnTo>
                  <a:pt x="356349" y="26796"/>
                </a:lnTo>
                <a:close/>
              </a:path>
              <a:path w="875030" h="264794">
                <a:moveTo>
                  <a:pt x="468426" y="185292"/>
                </a:moveTo>
                <a:lnTo>
                  <a:pt x="428231" y="191896"/>
                </a:lnTo>
                <a:lnTo>
                  <a:pt x="431843" y="204446"/>
                </a:lnTo>
                <a:lnTo>
                  <a:pt x="436776" y="215233"/>
                </a:lnTo>
                <a:lnTo>
                  <a:pt x="469366" y="240744"/>
                </a:lnTo>
                <a:lnTo>
                  <a:pt x="492658" y="242823"/>
                </a:lnTo>
                <a:lnTo>
                  <a:pt x="509468" y="240327"/>
                </a:lnTo>
                <a:lnTo>
                  <a:pt x="524456" y="234568"/>
                </a:lnTo>
                <a:lnTo>
                  <a:pt x="537610" y="225571"/>
                </a:lnTo>
                <a:lnTo>
                  <a:pt x="548919" y="213359"/>
                </a:lnTo>
                <a:lnTo>
                  <a:pt x="551630" y="208533"/>
                </a:lnTo>
                <a:lnTo>
                  <a:pt x="487070" y="208533"/>
                </a:lnTo>
                <a:lnTo>
                  <a:pt x="481482" y="206882"/>
                </a:lnTo>
                <a:lnTo>
                  <a:pt x="472719" y="199389"/>
                </a:lnTo>
                <a:lnTo>
                  <a:pt x="469849" y="193420"/>
                </a:lnTo>
                <a:lnTo>
                  <a:pt x="468426" y="185292"/>
                </a:lnTo>
                <a:close/>
              </a:path>
              <a:path w="875030" h="264794">
                <a:moveTo>
                  <a:pt x="566527" y="145160"/>
                </a:moveTo>
                <a:lnTo>
                  <a:pt x="524281" y="145160"/>
                </a:lnTo>
                <a:lnTo>
                  <a:pt x="523515" y="162427"/>
                </a:lnTo>
                <a:lnTo>
                  <a:pt x="521773" y="176514"/>
                </a:lnTo>
                <a:lnTo>
                  <a:pt x="493928" y="208279"/>
                </a:lnTo>
                <a:lnTo>
                  <a:pt x="487070" y="208533"/>
                </a:lnTo>
                <a:lnTo>
                  <a:pt x="551630" y="208533"/>
                </a:lnTo>
                <a:lnTo>
                  <a:pt x="557801" y="197546"/>
                </a:lnTo>
                <a:lnTo>
                  <a:pt x="563683" y="177720"/>
                </a:lnTo>
                <a:lnTo>
                  <a:pt x="566564" y="153870"/>
                </a:lnTo>
                <a:lnTo>
                  <a:pt x="566527" y="145160"/>
                </a:lnTo>
                <a:close/>
              </a:path>
              <a:path w="875030" h="264794">
                <a:moveTo>
                  <a:pt x="485038" y="20065"/>
                </a:moveTo>
                <a:lnTo>
                  <a:pt x="445969" y="33496"/>
                </a:lnTo>
                <a:lnTo>
                  <a:pt x="422392" y="67214"/>
                </a:lnTo>
                <a:lnTo>
                  <a:pt x="419061" y="97408"/>
                </a:lnTo>
                <a:lnTo>
                  <a:pt x="421028" y="112506"/>
                </a:lnTo>
                <a:lnTo>
                  <a:pt x="440448" y="148081"/>
                </a:lnTo>
                <a:lnTo>
                  <a:pt x="485800" y="165607"/>
                </a:lnTo>
                <a:lnTo>
                  <a:pt x="497117" y="163841"/>
                </a:lnTo>
                <a:lnTo>
                  <a:pt x="507279" y="159861"/>
                </a:lnTo>
                <a:lnTo>
                  <a:pt x="516322" y="153642"/>
                </a:lnTo>
                <a:lnTo>
                  <a:pt x="524281" y="145160"/>
                </a:lnTo>
                <a:lnTo>
                  <a:pt x="566527" y="145160"/>
                </a:lnTo>
                <a:lnTo>
                  <a:pt x="566483" y="135000"/>
                </a:lnTo>
                <a:lnTo>
                  <a:pt x="483006" y="135000"/>
                </a:lnTo>
                <a:lnTo>
                  <a:pt x="475894" y="132079"/>
                </a:lnTo>
                <a:lnTo>
                  <a:pt x="460123" y="95630"/>
                </a:lnTo>
                <a:lnTo>
                  <a:pt x="460047" y="85560"/>
                </a:lnTo>
                <a:lnTo>
                  <a:pt x="461044" y="77263"/>
                </a:lnTo>
                <a:lnTo>
                  <a:pt x="493039" y="54355"/>
                </a:lnTo>
                <a:lnTo>
                  <a:pt x="548878" y="54355"/>
                </a:lnTo>
                <a:lnTo>
                  <a:pt x="540791" y="42798"/>
                </a:lnTo>
                <a:lnTo>
                  <a:pt x="528811" y="32156"/>
                </a:lnTo>
                <a:lnTo>
                  <a:pt x="515534" y="24812"/>
                </a:lnTo>
                <a:lnTo>
                  <a:pt x="500947" y="20778"/>
                </a:lnTo>
                <a:lnTo>
                  <a:pt x="485038" y="20065"/>
                </a:lnTo>
                <a:close/>
              </a:path>
              <a:path w="875030" h="264794">
                <a:moveTo>
                  <a:pt x="548878" y="54355"/>
                </a:moveTo>
                <a:lnTo>
                  <a:pt x="493039" y="54355"/>
                </a:lnTo>
                <a:lnTo>
                  <a:pt x="500405" y="57657"/>
                </a:lnTo>
                <a:lnTo>
                  <a:pt x="507009" y="64769"/>
                </a:lnTo>
                <a:lnTo>
                  <a:pt x="511394" y="70699"/>
                </a:lnTo>
                <a:lnTo>
                  <a:pt x="514661" y="77819"/>
                </a:lnTo>
                <a:lnTo>
                  <a:pt x="516832" y="86129"/>
                </a:lnTo>
                <a:lnTo>
                  <a:pt x="517887" y="95250"/>
                </a:lnTo>
                <a:lnTo>
                  <a:pt x="517861" y="104324"/>
                </a:lnTo>
                <a:lnTo>
                  <a:pt x="491388" y="134619"/>
                </a:lnTo>
                <a:lnTo>
                  <a:pt x="483006" y="135000"/>
                </a:lnTo>
                <a:lnTo>
                  <a:pt x="566483" y="135000"/>
                </a:lnTo>
                <a:lnTo>
                  <a:pt x="566432" y="125856"/>
                </a:lnTo>
                <a:lnTo>
                  <a:pt x="563687" y="98770"/>
                </a:lnTo>
                <a:lnTo>
                  <a:pt x="558476" y="75818"/>
                </a:lnTo>
                <a:lnTo>
                  <a:pt x="550836" y="57153"/>
                </a:lnTo>
                <a:lnTo>
                  <a:pt x="548878" y="54355"/>
                </a:lnTo>
                <a:close/>
              </a:path>
              <a:path w="875030" h="264794">
                <a:moveTo>
                  <a:pt x="637946" y="170814"/>
                </a:moveTo>
                <a:lnTo>
                  <a:pt x="596544" y="177291"/>
                </a:lnTo>
                <a:lnTo>
                  <a:pt x="600042" y="190150"/>
                </a:lnTo>
                <a:lnTo>
                  <a:pt x="605386" y="201485"/>
                </a:lnTo>
                <a:lnTo>
                  <a:pt x="644074" y="230631"/>
                </a:lnTo>
                <a:lnTo>
                  <a:pt x="671728" y="233298"/>
                </a:lnTo>
                <a:lnTo>
                  <a:pt x="689466" y="230512"/>
                </a:lnTo>
                <a:lnTo>
                  <a:pt x="704954" y="224250"/>
                </a:lnTo>
                <a:lnTo>
                  <a:pt x="718180" y="214510"/>
                </a:lnTo>
                <a:lnTo>
                  <a:pt x="729132" y="201294"/>
                </a:lnTo>
                <a:lnTo>
                  <a:pt x="729765" y="200151"/>
                </a:lnTo>
                <a:lnTo>
                  <a:pt x="662711" y="200151"/>
                </a:lnTo>
                <a:lnTo>
                  <a:pt x="655853" y="197738"/>
                </a:lnTo>
                <a:lnTo>
                  <a:pt x="649630" y="192658"/>
                </a:lnTo>
                <a:lnTo>
                  <a:pt x="643534" y="187451"/>
                </a:lnTo>
                <a:lnTo>
                  <a:pt x="639597" y="180085"/>
                </a:lnTo>
                <a:lnTo>
                  <a:pt x="637946" y="170814"/>
                </a:lnTo>
                <a:close/>
              </a:path>
              <a:path w="875030" h="264794">
                <a:moveTo>
                  <a:pt x="732305" y="117093"/>
                </a:moveTo>
                <a:lnTo>
                  <a:pt x="664743" y="117093"/>
                </a:lnTo>
                <a:lnTo>
                  <a:pt x="671672" y="117355"/>
                </a:lnTo>
                <a:lnTo>
                  <a:pt x="677983" y="118903"/>
                </a:lnTo>
                <a:lnTo>
                  <a:pt x="699287" y="155447"/>
                </a:lnTo>
                <a:lnTo>
                  <a:pt x="699247" y="165594"/>
                </a:lnTo>
                <a:lnTo>
                  <a:pt x="679094" y="199262"/>
                </a:lnTo>
                <a:lnTo>
                  <a:pt x="662711" y="200151"/>
                </a:lnTo>
                <a:lnTo>
                  <a:pt x="729765" y="200151"/>
                </a:lnTo>
                <a:lnTo>
                  <a:pt x="735373" y="190029"/>
                </a:lnTo>
                <a:lnTo>
                  <a:pt x="739625" y="178133"/>
                </a:lnTo>
                <a:lnTo>
                  <a:pt x="741901" y="165594"/>
                </a:lnTo>
                <a:lnTo>
                  <a:pt x="742213" y="152400"/>
                </a:lnTo>
                <a:lnTo>
                  <a:pt x="740189" y="137112"/>
                </a:lnTo>
                <a:lnTo>
                  <a:pt x="735831" y="123444"/>
                </a:lnTo>
                <a:lnTo>
                  <a:pt x="732305" y="117093"/>
                </a:lnTo>
                <a:close/>
              </a:path>
              <a:path w="875030" h="264794">
                <a:moveTo>
                  <a:pt x="725068" y="11175"/>
                </a:moveTo>
                <a:lnTo>
                  <a:pt x="614578" y="17017"/>
                </a:lnTo>
                <a:lnTo>
                  <a:pt x="599211" y="131571"/>
                </a:lnTo>
                <a:lnTo>
                  <a:pt x="633374" y="134619"/>
                </a:lnTo>
                <a:lnTo>
                  <a:pt x="640347" y="127309"/>
                </a:lnTo>
                <a:lnTo>
                  <a:pt x="647915" y="121951"/>
                </a:lnTo>
                <a:lnTo>
                  <a:pt x="656055" y="118546"/>
                </a:lnTo>
                <a:lnTo>
                  <a:pt x="664743" y="117093"/>
                </a:lnTo>
                <a:lnTo>
                  <a:pt x="732305" y="117093"/>
                </a:lnTo>
                <a:lnTo>
                  <a:pt x="729140" y="111394"/>
                </a:lnTo>
                <a:lnTo>
                  <a:pt x="720115" y="100964"/>
                </a:lnTo>
                <a:lnTo>
                  <a:pt x="709449" y="92706"/>
                </a:lnTo>
                <a:lnTo>
                  <a:pt x="707650" y="91820"/>
                </a:lnTo>
                <a:lnTo>
                  <a:pt x="643788" y="91820"/>
                </a:lnTo>
                <a:lnTo>
                  <a:pt x="648360" y="54482"/>
                </a:lnTo>
                <a:lnTo>
                  <a:pt x="727100" y="50291"/>
                </a:lnTo>
                <a:lnTo>
                  <a:pt x="725068" y="11175"/>
                </a:lnTo>
                <a:close/>
              </a:path>
              <a:path w="875030" h="264794">
                <a:moveTo>
                  <a:pt x="671855" y="83312"/>
                </a:moveTo>
                <a:lnTo>
                  <a:pt x="664666" y="84123"/>
                </a:lnTo>
                <a:lnTo>
                  <a:pt x="657583" y="85804"/>
                </a:lnTo>
                <a:lnTo>
                  <a:pt x="650620" y="88366"/>
                </a:lnTo>
                <a:lnTo>
                  <a:pt x="643788" y="91820"/>
                </a:lnTo>
                <a:lnTo>
                  <a:pt x="707650" y="91820"/>
                </a:lnTo>
                <a:lnTo>
                  <a:pt x="697842" y="86994"/>
                </a:lnTo>
                <a:lnTo>
                  <a:pt x="685307" y="83855"/>
                </a:lnTo>
                <a:lnTo>
                  <a:pt x="671855" y="83312"/>
                </a:lnTo>
                <a:close/>
              </a:path>
              <a:path w="875030" h="264794">
                <a:moveTo>
                  <a:pt x="866479" y="63626"/>
                </a:moveTo>
                <a:lnTo>
                  <a:pt x="824636" y="63626"/>
                </a:lnTo>
                <a:lnTo>
                  <a:pt x="833018" y="220979"/>
                </a:lnTo>
                <a:lnTo>
                  <a:pt x="874674" y="218693"/>
                </a:lnTo>
                <a:lnTo>
                  <a:pt x="866479" y="63626"/>
                </a:lnTo>
                <a:close/>
              </a:path>
              <a:path w="875030" h="264794">
                <a:moveTo>
                  <a:pt x="863117" y="0"/>
                </a:moveTo>
                <a:lnTo>
                  <a:pt x="829208" y="1777"/>
                </a:lnTo>
                <a:lnTo>
                  <a:pt x="825398" y="11683"/>
                </a:lnTo>
                <a:lnTo>
                  <a:pt x="820064" y="21018"/>
                </a:lnTo>
                <a:lnTo>
                  <a:pt x="786980" y="51514"/>
                </a:lnTo>
                <a:lnTo>
                  <a:pt x="770280" y="60197"/>
                </a:lnTo>
                <a:lnTo>
                  <a:pt x="772312" y="98043"/>
                </a:lnTo>
                <a:lnTo>
                  <a:pt x="787078" y="91451"/>
                </a:lnTo>
                <a:lnTo>
                  <a:pt x="800712" y="83502"/>
                </a:lnTo>
                <a:lnTo>
                  <a:pt x="813228" y="74219"/>
                </a:lnTo>
                <a:lnTo>
                  <a:pt x="824636" y="63626"/>
                </a:lnTo>
                <a:lnTo>
                  <a:pt x="866479" y="63626"/>
                </a:lnTo>
                <a:lnTo>
                  <a:pt x="863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21279" y="1495044"/>
            <a:ext cx="495300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78557" y="1533271"/>
            <a:ext cx="381000" cy="386715"/>
          </a:xfrm>
          <a:custGeom>
            <a:avLst/>
            <a:gdLst/>
            <a:ahLst/>
            <a:cxnLst/>
            <a:rect l="l" t="t" r="r" b="b"/>
            <a:pathLst>
              <a:path w="381000" h="386714">
                <a:moveTo>
                  <a:pt x="271848" y="290702"/>
                </a:moveTo>
                <a:lnTo>
                  <a:pt x="183134" y="290702"/>
                </a:lnTo>
                <a:lnTo>
                  <a:pt x="296291" y="386333"/>
                </a:lnTo>
                <a:lnTo>
                  <a:pt x="271848" y="290702"/>
                </a:lnTo>
                <a:close/>
              </a:path>
              <a:path w="381000" h="386714">
                <a:moveTo>
                  <a:pt x="0" y="136143"/>
                </a:moveTo>
                <a:lnTo>
                  <a:pt x="113156" y="231648"/>
                </a:lnTo>
                <a:lnTo>
                  <a:pt x="61087" y="374776"/>
                </a:lnTo>
                <a:lnTo>
                  <a:pt x="183134" y="290702"/>
                </a:lnTo>
                <a:lnTo>
                  <a:pt x="271848" y="290702"/>
                </a:lnTo>
                <a:lnTo>
                  <a:pt x="258572" y="238759"/>
                </a:lnTo>
                <a:lnTo>
                  <a:pt x="380492" y="154686"/>
                </a:lnTo>
                <a:lnTo>
                  <a:pt x="235204" y="147574"/>
                </a:lnTo>
                <a:lnTo>
                  <a:pt x="234096" y="143255"/>
                </a:lnTo>
                <a:lnTo>
                  <a:pt x="145287" y="143255"/>
                </a:lnTo>
                <a:lnTo>
                  <a:pt x="0" y="136143"/>
                </a:lnTo>
                <a:close/>
              </a:path>
              <a:path w="381000" h="386714">
                <a:moveTo>
                  <a:pt x="197357" y="0"/>
                </a:moveTo>
                <a:lnTo>
                  <a:pt x="145287" y="143255"/>
                </a:lnTo>
                <a:lnTo>
                  <a:pt x="234096" y="143255"/>
                </a:lnTo>
                <a:lnTo>
                  <a:pt x="19735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78557" y="1533271"/>
            <a:ext cx="381000" cy="386715"/>
          </a:xfrm>
          <a:custGeom>
            <a:avLst/>
            <a:gdLst/>
            <a:ahLst/>
            <a:cxnLst/>
            <a:rect l="l" t="t" r="r" b="b"/>
            <a:pathLst>
              <a:path w="381000" h="386714">
                <a:moveTo>
                  <a:pt x="0" y="136143"/>
                </a:moveTo>
                <a:lnTo>
                  <a:pt x="145287" y="143255"/>
                </a:lnTo>
                <a:lnTo>
                  <a:pt x="197357" y="0"/>
                </a:lnTo>
                <a:lnTo>
                  <a:pt x="235204" y="147574"/>
                </a:lnTo>
                <a:lnTo>
                  <a:pt x="380492" y="154686"/>
                </a:lnTo>
                <a:lnTo>
                  <a:pt x="258572" y="238759"/>
                </a:lnTo>
                <a:lnTo>
                  <a:pt x="296291" y="386333"/>
                </a:lnTo>
                <a:lnTo>
                  <a:pt x="183134" y="290702"/>
                </a:lnTo>
                <a:lnTo>
                  <a:pt x="61087" y="374776"/>
                </a:lnTo>
                <a:lnTo>
                  <a:pt x="113156" y="231648"/>
                </a:lnTo>
                <a:lnTo>
                  <a:pt x="0" y="136143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93467" y="2108580"/>
            <a:ext cx="568325" cy="241935"/>
          </a:xfrm>
          <a:custGeom>
            <a:avLst/>
            <a:gdLst/>
            <a:ahLst/>
            <a:cxnLst/>
            <a:rect l="l" t="t" r="r" b="b"/>
            <a:pathLst>
              <a:path w="568325" h="241935">
                <a:moveTo>
                  <a:pt x="135741" y="53848"/>
                </a:moveTo>
                <a:lnTo>
                  <a:pt x="78739" y="53848"/>
                </a:lnTo>
                <a:lnTo>
                  <a:pt x="85725" y="56007"/>
                </a:lnTo>
                <a:lnTo>
                  <a:pt x="91058" y="60706"/>
                </a:lnTo>
                <a:lnTo>
                  <a:pt x="96265" y="65532"/>
                </a:lnTo>
                <a:lnTo>
                  <a:pt x="99059" y="72517"/>
                </a:lnTo>
                <a:lnTo>
                  <a:pt x="99526" y="81139"/>
                </a:lnTo>
                <a:lnTo>
                  <a:pt x="99473" y="84224"/>
                </a:lnTo>
                <a:lnTo>
                  <a:pt x="80867" y="122015"/>
                </a:lnTo>
                <a:lnTo>
                  <a:pt x="43751" y="161353"/>
                </a:lnTo>
                <a:lnTo>
                  <a:pt x="31178" y="175831"/>
                </a:lnTo>
                <a:lnTo>
                  <a:pt x="9697" y="209859"/>
                </a:lnTo>
                <a:lnTo>
                  <a:pt x="2286" y="241935"/>
                </a:lnTo>
                <a:lnTo>
                  <a:pt x="148717" y="235077"/>
                </a:lnTo>
                <a:lnTo>
                  <a:pt x="147113" y="200152"/>
                </a:lnTo>
                <a:lnTo>
                  <a:pt x="63881" y="200152"/>
                </a:lnTo>
                <a:lnTo>
                  <a:pt x="65912" y="196342"/>
                </a:lnTo>
                <a:lnTo>
                  <a:pt x="95884" y="162941"/>
                </a:lnTo>
                <a:lnTo>
                  <a:pt x="104596" y="153985"/>
                </a:lnTo>
                <a:lnTo>
                  <a:pt x="131127" y="119173"/>
                </a:lnTo>
                <a:lnTo>
                  <a:pt x="141350" y="76962"/>
                </a:lnTo>
                <a:lnTo>
                  <a:pt x="139582" y="64601"/>
                </a:lnTo>
                <a:lnTo>
                  <a:pt x="135741" y="53848"/>
                </a:lnTo>
                <a:close/>
              </a:path>
              <a:path w="568325" h="241935">
                <a:moveTo>
                  <a:pt x="146938" y="196342"/>
                </a:moveTo>
                <a:lnTo>
                  <a:pt x="63881" y="200152"/>
                </a:lnTo>
                <a:lnTo>
                  <a:pt x="147113" y="200152"/>
                </a:lnTo>
                <a:lnTo>
                  <a:pt x="146938" y="196342"/>
                </a:lnTo>
                <a:close/>
              </a:path>
              <a:path w="568325" h="241935">
                <a:moveTo>
                  <a:pt x="69342" y="19558"/>
                </a:moveTo>
                <a:lnTo>
                  <a:pt x="31051" y="29755"/>
                </a:lnTo>
                <a:lnTo>
                  <a:pt x="2095" y="71227"/>
                </a:lnTo>
                <a:lnTo>
                  <a:pt x="0" y="87376"/>
                </a:lnTo>
                <a:lnTo>
                  <a:pt x="41782" y="89662"/>
                </a:lnTo>
                <a:lnTo>
                  <a:pt x="42402" y="81139"/>
                </a:lnTo>
                <a:lnTo>
                  <a:pt x="43878" y="73866"/>
                </a:lnTo>
                <a:lnTo>
                  <a:pt x="78739" y="53848"/>
                </a:lnTo>
                <a:lnTo>
                  <a:pt x="135741" y="53848"/>
                </a:lnTo>
                <a:lnTo>
                  <a:pt x="135588" y="53419"/>
                </a:lnTo>
                <a:lnTo>
                  <a:pt x="98297" y="22526"/>
                </a:lnTo>
                <a:lnTo>
                  <a:pt x="84629" y="19917"/>
                </a:lnTo>
                <a:lnTo>
                  <a:pt x="69342" y="19558"/>
                </a:lnTo>
                <a:close/>
              </a:path>
              <a:path w="568325" h="241935">
                <a:moveTo>
                  <a:pt x="301897" y="53213"/>
                </a:moveTo>
                <a:lnTo>
                  <a:pt x="263398" y="53213"/>
                </a:lnTo>
                <a:lnTo>
                  <a:pt x="250275" y="72973"/>
                </a:lnTo>
                <a:lnTo>
                  <a:pt x="228697" y="116113"/>
                </a:lnTo>
                <a:lnTo>
                  <a:pt x="213546" y="163133"/>
                </a:lnTo>
                <a:lnTo>
                  <a:pt x="206394" y="209651"/>
                </a:lnTo>
                <a:lnTo>
                  <a:pt x="205867" y="232410"/>
                </a:lnTo>
                <a:lnTo>
                  <a:pt x="246125" y="230505"/>
                </a:lnTo>
                <a:lnTo>
                  <a:pt x="246012" y="215598"/>
                </a:lnTo>
                <a:lnTo>
                  <a:pt x="247030" y="199644"/>
                </a:lnTo>
                <a:lnTo>
                  <a:pt x="257077" y="146256"/>
                </a:lnTo>
                <a:lnTo>
                  <a:pt x="277325" y="93948"/>
                </a:lnTo>
                <a:lnTo>
                  <a:pt x="294005" y="64500"/>
                </a:lnTo>
                <a:lnTo>
                  <a:pt x="301897" y="53213"/>
                </a:lnTo>
                <a:close/>
              </a:path>
              <a:path w="568325" h="241935">
                <a:moveTo>
                  <a:pt x="309371" y="12192"/>
                </a:moveTo>
                <a:lnTo>
                  <a:pt x="166496" y="18796"/>
                </a:lnTo>
                <a:lnTo>
                  <a:pt x="168401" y="57658"/>
                </a:lnTo>
                <a:lnTo>
                  <a:pt x="263398" y="53213"/>
                </a:lnTo>
                <a:lnTo>
                  <a:pt x="301897" y="53213"/>
                </a:lnTo>
                <a:lnTo>
                  <a:pt x="302387" y="52512"/>
                </a:lnTo>
                <a:lnTo>
                  <a:pt x="310769" y="42418"/>
                </a:lnTo>
                <a:lnTo>
                  <a:pt x="309371" y="12192"/>
                </a:lnTo>
                <a:close/>
              </a:path>
              <a:path w="568325" h="241935">
                <a:moveTo>
                  <a:pt x="407162" y="889"/>
                </a:moveTo>
                <a:lnTo>
                  <a:pt x="375793" y="2286"/>
                </a:lnTo>
                <a:lnTo>
                  <a:pt x="332358" y="230251"/>
                </a:lnTo>
                <a:lnTo>
                  <a:pt x="363093" y="228854"/>
                </a:lnTo>
                <a:lnTo>
                  <a:pt x="407162" y="889"/>
                </a:lnTo>
                <a:close/>
              </a:path>
              <a:path w="568325" h="241935">
                <a:moveTo>
                  <a:pt x="469645" y="165100"/>
                </a:moveTo>
                <a:lnTo>
                  <a:pt x="429387" y="171450"/>
                </a:lnTo>
                <a:lnTo>
                  <a:pt x="432911" y="184001"/>
                </a:lnTo>
                <a:lnTo>
                  <a:pt x="437768" y="194802"/>
                </a:lnTo>
                <a:lnTo>
                  <a:pt x="470153" y="220519"/>
                </a:lnTo>
                <a:lnTo>
                  <a:pt x="493394" y="222885"/>
                </a:lnTo>
                <a:lnTo>
                  <a:pt x="510280" y="220410"/>
                </a:lnTo>
                <a:lnTo>
                  <a:pt x="525319" y="214709"/>
                </a:lnTo>
                <a:lnTo>
                  <a:pt x="538525" y="205793"/>
                </a:lnTo>
                <a:lnTo>
                  <a:pt x="549909" y="193675"/>
                </a:lnTo>
                <a:lnTo>
                  <a:pt x="552880" y="188468"/>
                </a:lnTo>
                <a:lnTo>
                  <a:pt x="488061" y="188468"/>
                </a:lnTo>
                <a:lnTo>
                  <a:pt x="482473" y="186817"/>
                </a:lnTo>
                <a:lnTo>
                  <a:pt x="478155" y="183007"/>
                </a:lnTo>
                <a:lnTo>
                  <a:pt x="473837" y="179324"/>
                </a:lnTo>
                <a:lnTo>
                  <a:pt x="470915" y="173228"/>
                </a:lnTo>
                <a:lnTo>
                  <a:pt x="469645" y="165100"/>
                </a:lnTo>
                <a:close/>
              </a:path>
              <a:path w="568325" h="241935">
                <a:moveTo>
                  <a:pt x="567910" y="125349"/>
                </a:moveTo>
                <a:lnTo>
                  <a:pt x="525652" y="125349"/>
                </a:lnTo>
                <a:lnTo>
                  <a:pt x="524793" y="142595"/>
                </a:lnTo>
                <a:lnTo>
                  <a:pt x="522970" y="156638"/>
                </a:lnTo>
                <a:lnTo>
                  <a:pt x="488061" y="188468"/>
                </a:lnTo>
                <a:lnTo>
                  <a:pt x="552880" y="188468"/>
                </a:lnTo>
                <a:lnTo>
                  <a:pt x="558889" y="177934"/>
                </a:lnTo>
                <a:lnTo>
                  <a:pt x="564880" y="158146"/>
                </a:lnTo>
                <a:lnTo>
                  <a:pt x="567894" y="134310"/>
                </a:lnTo>
                <a:lnTo>
                  <a:pt x="567910" y="125349"/>
                </a:lnTo>
                <a:close/>
              </a:path>
              <a:path w="568325" h="241935">
                <a:moveTo>
                  <a:pt x="487171" y="0"/>
                </a:moveTo>
                <a:lnTo>
                  <a:pt x="448042" y="13198"/>
                </a:lnTo>
                <a:lnTo>
                  <a:pt x="424275" y="46783"/>
                </a:lnTo>
                <a:lnTo>
                  <a:pt x="420750" y="76962"/>
                </a:lnTo>
                <a:lnTo>
                  <a:pt x="422634" y="92061"/>
                </a:lnTo>
                <a:lnTo>
                  <a:pt x="441832" y="127762"/>
                </a:lnTo>
                <a:lnTo>
                  <a:pt x="487171" y="145542"/>
                </a:lnTo>
                <a:lnTo>
                  <a:pt x="498435" y="143851"/>
                </a:lnTo>
                <a:lnTo>
                  <a:pt x="508603" y="139922"/>
                </a:lnTo>
                <a:lnTo>
                  <a:pt x="517675" y="133754"/>
                </a:lnTo>
                <a:lnTo>
                  <a:pt x="525652" y="125349"/>
                </a:lnTo>
                <a:lnTo>
                  <a:pt x="567910" y="125349"/>
                </a:lnTo>
                <a:lnTo>
                  <a:pt x="567928" y="114935"/>
                </a:lnTo>
                <a:lnTo>
                  <a:pt x="484505" y="114935"/>
                </a:lnTo>
                <a:lnTo>
                  <a:pt x="477393" y="112014"/>
                </a:lnTo>
                <a:lnTo>
                  <a:pt x="461834" y="75692"/>
                </a:lnTo>
                <a:lnTo>
                  <a:pt x="461797" y="65367"/>
                </a:lnTo>
                <a:lnTo>
                  <a:pt x="462835" y="57070"/>
                </a:lnTo>
                <a:lnTo>
                  <a:pt x="495045" y="34290"/>
                </a:lnTo>
                <a:lnTo>
                  <a:pt x="550593" y="34290"/>
                </a:lnTo>
                <a:lnTo>
                  <a:pt x="542798" y="22987"/>
                </a:lnTo>
                <a:lnTo>
                  <a:pt x="530891" y="12322"/>
                </a:lnTo>
                <a:lnTo>
                  <a:pt x="517651" y="4921"/>
                </a:lnTo>
                <a:lnTo>
                  <a:pt x="503078" y="805"/>
                </a:lnTo>
                <a:lnTo>
                  <a:pt x="487171" y="0"/>
                </a:lnTo>
                <a:close/>
              </a:path>
              <a:path w="568325" h="241935">
                <a:moveTo>
                  <a:pt x="550593" y="34290"/>
                </a:moveTo>
                <a:lnTo>
                  <a:pt x="495045" y="34290"/>
                </a:lnTo>
                <a:lnTo>
                  <a:pt x="502284" y="37719"/>
                </a:lnTo>
                <a:lnTo>
                  <a:pt x="508888" y="44831"/>
                </a:lnTo>
                <a:lnTo>
                  <a:pt x="519662" y="76962"/>
                </a:lnTo>
                <a:lnTo>
                  <a:pt x="519539" y="84405"/>
                </a:lnTo>
                <a:lnTo>
                  <a:pt x="484505" y="114935"/>
                </a:lnTo>
                <a:lnTo>
                  <a:pt x="567928" y="114935"/>
                </a:lnTo>
                <a:lnTo>
                  <a:pt x="567861" y="105552"/>
                </a:lnTo>
                <a:lnTo>
                  <a:pt x="565372" y="79208"/>
                </a:lnTo>
                <a:lnTo>
                  <a:pt x="560324" y="56229"/>
                </a:lnTo>
                <a:lnTo>
                  <a:pt x="552799" y="37488"/>
                </a:lnTo>
                <a:lnTo>
                  <a:pt x="550593" y="3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60598" y="2216785"/>
            <a:ext cx="170815" cy="39370"/>
          </a:xfrm>
          <a:custGeom>
            <a:avLst/>
            <a:gdLst/>
            <a:ahLst/>
            <a:cxnLst/>
            <a:rect l="l" t="t" r="r" b="b"/>
            <a:pathLst>
              <a:path w="170814" h="39369">
                <a:moveTo>
                  <a:pt x="169290" y="0"/>
                </a:moveTo>
                <a:lnTo>
                  <a:pt x="0" y="7874"/>
                </a:lnTo>
                <a:lnTo>
                  <a:pt x="1396" y="39115"/>
                </a:lnTo>
                <a:lnTo>
                  <a:pt x="170814" y="31114"/>
                </a:lnTo>
                <a:lnTo>
                  <a:pt x="169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29204" y="2027427"/>
            <a:ext cx="1293495" cy="280035"/>
          </a:xfrm>
          <a:custGeom>
            <a:avLst/>
            <a:gdLst/>
            <a:ahLst/>
            <a:cxnLst/>
            <a:rect l="l" t="t" r="r" b="b"/>
            <a:pathLst>
              <a:path w="1293495" h="280035">
                <a:moveTo>
                  <a:pt x="41401" y="216916"/>
                </a:moveTo>
                <a:lnTo>
                  <a:pt x="0" y="223266"/>
                </a:lnTo>
                <a:lnTo>
                  <a:pt x="3405" y="236073"/>
                </a:lnTo>
                <a:lnTo>
                  <a:pt x="8667" y="247427"/>
                </a:lnTo>
                <a:lnTo>
                  <a:pt x="47164" y="276860"/>
                </a:lnTo>
                <a:lnTo>
                  <a:pt x="74802" y="279654"/>
                </a:lnTo>
                <a:lnTo>
                  <a:pt x="92545" y="276981"/>
                </a:lnTo>
                <a:lnTo>
                  <a:pt x="108061" y="270843"/>
                </a:lnTo>
                <a:lnTo>
                  <a:pt x="121362" y="261205"/>
                </a:lnTo>
                <a:lnTo>
                  <a:pt x="132460" y="248031"/>
                </a:lnTo>
                <a:lnTo>
                  <a:pt x="133310" y="246507"/>
                </a:lnTo>
                <a:lnTo>
                  <a:pt x="66039" y="246507"/>
                </a:lnTo>
                <a:lnTo>
                  <a:pt x="59181" y="244094"/>
                </a:lnTo>
                <a:lnTo>
                  <a:pt x="53085" y="238887"/>
                </a:lnTo>
                <a:lnTo>
                  <a:pt x="46862" y="233680"/>
                </a:lnTo>
                <a:lnTo>
                  <a:pt x="43052" y="226313"/>
                </a:lnTo>
                <a:lnTo>
                  <a:pt x="41401" y="216916"/>
                </a:lnTo>
                <a:close/>
              </a:path>
              <a:path w="1293495" h="280035">
                <a:moveTo>
                  <a:pt x="135861" y="163449"/>
                </a:moveTo>
                <a:lnTo>
                  <a:pt x="68579" y="163449"/>
                </a:lnTo>
                <a:lnTo>
                  <a:pt x="75489" y="163730"/>
                </a:lnTo>
                <a:lnTo>
                  <a:pt x="81756" y="165322"/>
                </a:lnTo>
                <a:lnTo>
                  <a:pt x="102869" y="202057"/>
                </a:lnTo>
                <a:lnTo>
                  <a:pt x="102750" y="212082"/>
                </a:lnTo>
                <a:lnTo>
                  <a:pt x="82295" y="245745"/>
                </a:lnTo>
                <a:lnTo>
                  <a:pt x="66039" y="246507"/>
                </a:lnTo>
                <a:lnTo>
                  <a:pt x="133310" y="246507"/>
                </a:lnTo>
                <a:lnTo>
                  <a:pt x="138741" y="236767"/>
                </a:lnTo>
                <a:lnTo>
                  <a:pt x="143081" y="224885"/>
                </a:lnTo>
                <a:lnTo>
                  <a:pt x="145444" y="212383"/>
                </a:lnTo>
                <a:lnTo>
                  <a:pt x="145795" y="199262"/>
                </a:lnTo>
                <a:lnTo>
                  <a:pt x="143865" y="183955"/>
                </a:lnTo>
                <a:lnTo>
                  <a:pt x="139588" y="170243"/>
                </a:lnTo>
                <a:lnTo>
                  <a:pt x="135861" y="163449"/>
                </a:lnTo>
                <a:close/>
              </a:path>
              <a:path w="1293495" h="280035">
                <a:moveTo>
                  <a:pt x="129412" y="57912"/>
                </a:moveTo>
                <a:lnTo>
                  <a:pt x="19050" y="63119"/>
                </a:lnTo>
                <a:lnTo>
                  <a:pt x="2920" y="177546"/>
                </a:lnTo>
                <a:lnTo>
                  <a:pt x="37083" y="180848"/>
                </a:lnTo>
                <a:lnTo>
                  <a:pt x="44112" y="173539"/>
                </a:lnTo>
                <a:lnTo>
                  <a:pt x="51688" y="168195"/>
                </a:lnTo>
                <a:lnTo>
                  <a:pt x="59836" y="164828"/>
                </a:lnTo>
                <a:lnTo>
                  <a:pt x="68579" y="163449"/>
                </a:lnTo>
                <a:lnTo>
                  <a:pt x="135861" y="163449"/>
                </a:lnTo>
                <a:lnTo>
                  <a:pt x="132955" y="158150"/>
                </a:lnTo>
                <a:lnTo>
                  <a:pt x="123951" y="147700"/>
                </a:lnTo>
                <a:lnTo>
                  <a:pt x="113379" y="139346"/>
                </a:lnTo>
                <a:lnTo>
                  <a:pt x="110803" y="138049"/>
                </a:lnTo>
                <a:lnTo>
                  <a:pt x="47751" y="138049"/>
                </a:lnTo>
                <a:lnTo>
                  <a:pt x="52577" y="100711"/>
                </a:lnTo>
                <a:lnTo>
                  <a:pt x="131318" y="97027"/>
                </a:lnTo>
                <a:lnTo>
                  <a:pt x="129412" y="57912"/>
                </a:lnTo>
                <a:close/>
              </a:path>
              <a:path w="1293495" h="280035">
                <a:moveTo>
                  <a:pt x="75945" y="129667"/>
                </a:moveTo>
                <a:lnTo>
                  <a:pt x="68683" y="130476"/>
                </a:lnTo>
                <a:lnTo>
                  <a:pt x="61563" y="132143"/>
                </a:lnTo>
                <a:lnTo>
                  <a:pt x="54586" y="134667"/>
                </a:lnTo>
                <a:lnTo>
                  <a:pt x="47751" y="138049"/>
                </a:lnTo>
                <a:lnTo>
                  <a:pt x="110803" y="138049"/>
                </a:lnTo>
                <a:lnTo>
                  <a:pt x="101853" y="133540"/>
                </a:lnTo>
                <a:lnTo>
                  <a:pt x="89376" y="130305"/>
                </a:lnTo>
                <a:lnTo>
                  <a:pt x="75945" y="129667"/>
                </a:lnTo>
                <a:close/>
              </a:path>
              <a:path w="1293495" h="280035">
                <a:moveTo>
                  <a:pt x="232536" y="46355"/>
                </a:moveTo>
                <a:lnTo>
                  <a:pt x="201168" y="47879"/>
                </a:lnTo>
                <a:lnTo>
                  <a:pt x="157860" y="275717"/>
                </a:lnTo>
                <a:lnTo>
                  <a:pt x="188594" y="274320"/>
                </a:lnTo>
                <a:lnTo>
                  <a:pt x="232536" y="46355"/>
                </a:lnTo>
                <a:close/>
              </a:path>
              <a:path w="1293495" h="280035">
                <a:moveTo>
                  <a:pt x="355875" y="106934"/>
                </a:moveTo>
                <a:lnTo>
                  <a:pt x="313944" y="106934"/>
                </a:lnTo>
                <a:lnTo>
                  <a:pt x="321436" y="264287"/>
                </a:lnTo>
                <a:lnTo>
                  <a:pt x="363093" y="262382"/>
                </a:lnTo>
                <a:lnTo>
                  <a:pt x="355875" y="106934"/>
                </a:lnTo>
                <a:close/>
              </a:path>
              <a:path w="1293495" h="280035">
                <a:moveTo>
                  <a:pt x="352932" y="43561"/>
                </a:moveTo>
                <a:lnTo>
                  <a:pt x="319023" y="45085"/>
                </a:lnTo>
                <a:lnTo>
                  <a:pt x="315138" y="54990"/>
                </a:lnTo>
                <a:lnTo>
                  <a:pt x="309753" y="64325"/>
                </a:lnTo>
                <a:lnTo>
                  <a:pt x="276479" y="94646"/>
                </a:lnTo>
                <a:lnTo>
                  <a:pt x="259715" y="103250"/>
                </a:lnTo>
                <a:lnTo>
                  <a:pt x="261493" y="141097"/>
                </a:lnTo>
                <a:lnTo>
                  <a:pt x="276278" y="134598"/>
                </a:lnTo>
                <a:lnTo>
                  <a:pt x="289956" y="126730"/>
                </a:lnTo>
                <a:lnTo>
                  <a:pt x="302515" y="117504"/>
                </a:lnTo>
                <a:lnTo>
                  <a:pt x="313944" y="106934"/>
                </a:lnTo>
                <a:lnTo>
                  <a:pt x="355875" y="106934"/>
                </a:lnTo>
                <a:lnTo>
                  <a:pt x="352932" y="43561"/>
                </a:lnTo>
                <a:close/>
              </a:path>
              <a:path w="1293495" h="280035">
                <a:moveTo>
                  <a:pt x="485647" y="37337"/>
                </a:moveTo>
                <a:lnTo>
                  <a:pt x="446553" y="51732"/>
                </a:lnTo>
                <a:lnTo>
                  <a:pt x="422909" y="98361"/>
                </a:lnTo>
                <a:lnTo>
                  <a:pt x="419988" y="151511"/>
                </a:lnTo>
                <a:lnTo>
                  <a:pt x="422608" y="180470"/>
                </a:lnTo>
                <a:lnTo>
                  <a:pt x="434419" y="223627"/>
                </a:lnTo>
                <a:lnTo>
                  <a:pt x="467026" y="255095"/>
                </a:lnTo>
                <a:lnTo>
                  <a:pt x="496061" y="259842"/>
                </a:lnTo>
                <a:lnTo>
                  <a:pt x="510942" y="257798"/>
                </a:lnTo>
                <a:lnTo>
                  <a:pt x="523954" y="253015"/>
                </a:lnTo>
                <a:lnTo>
                  <a:pt x="535084" y="245518"/>
                </a:lnTo>
                <a:lnTo>
                  <a:pt x="544321" y="235331"/>
                </a:lnTo>
                <a:lnTo>
                  <a:pt x="549543" y="225551"/>
                </a:lnTo>
                <a:lnTo>
                  <a:pt x="489331" y="225551"/>
                </a:lnTo>
                <a:lnTo>
                  <a:pt x="484758" y="224155"/>
                </a:lnTo>
                <a:lnTo>
                  <a:pt x="480694" y="221107"/>
                </a:lnTo>
                <a:lnTo>
                  <a:pt x="476631" y="218186"/>
                </a:lnTo>
                <a:lnTo>
                  <a:pt x="473074" y="211962"/>
                </a:lnTo>
                <a:lnTo>
                  <a:pt x="464849" y="167630"/>
                </a:lnTo>
                <a:lnTo>
                  <a:pt x="463204" y="132147"/>
                </a:lnTo>
                <a:lnTo>
                  <a:pt x="463323" y="116647"/>
                </a:lnTo>
                <a:lnTo>
                  <a:pt x="477773" y="74041"/>
                </a:lnTo>
                <a:lnTo>
                  <a:pt x="492251" y="71755"/>
                </a:lnTo>
                <a:lnTo>
                  <a:pt x="545537" y="71755"/>
                </a:lnTo>
                <a:lnTo>
                  <a:pt x="536194" y="57658"/>
                </a:lnTo>
                <a:lnTo>
                  <a:pt x="525956" y="48178"/>
                </a:lnTo>
                <a:lnTo>
                  <a:pt x="514111" y="41640"/>
                </a:lnTo>
                <a:lnTo>
                  <a:pt x="500671" y="38030"/>
                </a:lnTo>
                <a:lnTo>
                  <a:pt x="485647" y="37337"/>
                </a:lnTo>
                <a:close/>
              </a:path>
              <a:path w="1293495" h="280035">
                <a:moveTo>
                  <a:pt x="545537" y="71755"/>
                </a:moveTo>
                <a:lnTo>
                  <a:pt x="492251" y="71755"/>
                </a:lnTo>
                <a:lnTo>
                  <a:pt x="496823" y="73151"/>
                </a:lnTo>
                <a:lnTo>
                  <a:pt x="504951" y="79248"/>
                </a:lnTo>
                <a:lnTo>
                  <a:pt x="516806" y="129748"/>
                </a:lnTo>
                <a:lnTo>
                  <a:pt x="518449" y="165213"/>
                </a:lnTo>
                <a:lnTo>
                  <a:pt x="518350" y="180228"/>
                </a:lnTo>
                <a:lnTo>
                  <a:pt x="507745" y="219837"/>
                </a:lnTo>
                <a:lnTo>
                  <a:pt x="489331" y="225551"/>
                </a:lnTo>
                <a:lnTo>
                  <a:pt x="549543" y="225551"/>
                </a:lnTo>
                <a:lnTo>
                  <a:pt x="552967" y="219138"/>
                </a:lnTo>
                <a:lnTo>
                  <a:pt x="558720" y="198754"/>
                </a:lnTo>
                <a:lnTo>
                  <a:pt x="561592" y="174180"/>
                </a:lnTo>
                <a:lnTo>
                  <a:pt x="561594" y="145414"/>
                </a:lnTo>
                <a:lnTo>
                  <a:pt x="558928" y="116647"/>
                </a:lnTo>
                <a:lnTo>
                  <a:pt x="553799" y="92440"/>
                </a:lnTo>
                <a:lnTo>
                  <a:pt x="546217" y="72780"/>
                </a:lnTo>
                <a:lnTo>
                  <a:pt x="545537" y="71755"/>
                </a:lnTo>
                <a:close/>
              </a:path>
              <a:path w="1293495" h="280035">
                <a:moveTo>
                  <a:pt x="655828" y="26543"/>
                </a:moveTo>
                <a:lnTo>
                  <a:pt x="624458" y="28067"/>
                </a:lnTo>
                <a:lnTo>
                  <a:pt x="581024" y="255905"/>
                </a:lnTo>
                <a:lnTo>
                  <a:pt x="611758" y="254508"/>
                </a:lnTo>
                <a:lnTo>
                  <a:pt x="655828" y="26543"/>
                </a:lnTo>
                <a:close/>
              </a:path>
              <a:path w="1293495" h="280035">
                <a:moveTo>
                  <a:pt x="779076" y="87122"/>
                </a:moveTo>
                <a:lnTo>
                  <a:pt x="737234" y="87122"/>
                </a:lnTo>
                <a:lnTo>
                  <a:pt x="744600" y="244475"/>
                </a:lnTo>
                <a:lnTo>
                  <a:pt x="786383" y="242570"/>
                </a:lnTo>
                <a:lnTo>
                  <a:pt x="779076" y="87122"/>
                </a:lnTo>
                <a:close/>
              </a:path>
              <a:path w="1293495" h="280035">
                <a:moveTo>
                  <a:pt x="776096" y="23749"/>
                </a:moveTo>
                <a:lnTo>
                  <a:pt x="742187" y="25273"/>
                </a:lnTo>
                <a:lnTo>
                  <a:pt x="738356" y="35161"/>
                </a:lnTo>
                <a:lnTo>
                  <a:pt x="732964" y="44465"/>
                </a:lnTo>
                <a:lnTo>
                  <a:pt x="699658" y="74818"/>
                </a:lnTo>
                <a:lnTo>
                  <a:pt x="683006" y="83312"/>
                </a:lnTo>
                <a:lnTo>
                  <a:pt x="684783" y="121285"/>
                </a:lnTo>
                <a:lnTo>
                  <a:pt x="699498" y="114732"/>
                </a:lnTo>
                <a:lnTo>
                  <a:pt x="713152" y="106870"/>
                </a:lnTo>
                <a:lnTo>
                  <a:pt x="725735" y="97674"/>
                </a:lnTo>
                <a:lnTo>
                  <a:pt x="737234" y="87122"/>
                </a:lnTo>
                <a:lnTo>
                  <a:pt x="779076" y="87122"/>
                </a:lnTo>
                <a:lnTo>
                  <a:pt x="776096" y="23749"/>
                </a:lnTo>
                <a:close/>
              </a:path>
              <a:path w="1293495" h="280035">
                <a:moveTo>
                  <a:pt x="887221" y="182880"/>
                </a:moveTo>
                <a:lnTo>
                  <a:pt x="846962" y="189230"/>
                </a:lnTo>
                <a:lnTo>
                  <a:pt x="850487" y="201781"/>
                </a:lnTo>
                <a:lnTo>
                  <a:pt x="855344" y="212582"/>
                </a:lnTo>
                <a:lnTo>
                  <a:pt x="887793" y="238283"/>
                </a:lnTo>
                <a:lnTo>
                  <a:pt x="911097" y="240537"/>
                </a:lnTo>
                <a:lnTo>
                  <a:pt x="927909" y="238136"/>
                </a:lnTo>
                <a:lnTo>
                  <a:pt x="942911" y="232473"/>
                </a:lnTo>
                <a:lnTo>
                  <a:pt x="956103" y="223571"/>
                </a:lnTo>
                <a:lnTo>
                  <a:pt x="967485" y="211455"/>
                </a:lnTo>
                <a:lnTo>
                  <a:pt x="970443" y="206248"/>
                </a:lnTo>
                <a:lnTo>
                  <a:pt x="905763" y="206248"/>
                </a:lnTo>
                <a:lnTo>
                  <a:pt x="900175" y="204597"/>
                </a:lnTo>
                <a:lnTo>
                  <a:pt x="895731" y="200787"/>
                </a:lnTo>
                <a:lnTo>
                  <a:pt x="891412" y="196976"/>
                </a:lnTo>
                <a:lnTo>
                  <a:pt x="888619" y="191008"/>
                </a:lnTo>
                <a:lnTo>
                  <a:pt x="887221" y="182880"/>
                </a:lnTo>
                <a:close/>
              </a:path>
              <a:path w="1293495" h="280035">
                <a:moveTo>
                  <a:pt x="985563" y="143129"/>
                </a:moveTo>
                <a:lnTo>
                  <a:pt x="943356" y="143129"/>
                </a:lnTo>
                <a:lnTo>
                  <a:pt x="942476" y="160321"/>
                </a:lnTo>
                <a:lnTo>
                  <a:pt x="940609" y="174371"/>
                </a:lnTo>
                <a:lnTo>
                  <a:pt x="905763" y="206248"/>
                </a:lnTo>
                <a:lnTo>
                  <a:pt x="970443" y="206248"/>
                </a:lnTo>
                <a:lnTo>
                  <a:pt x="976467" y="195643"/>
                </a:lnTo>
                <a:lnTo>
                  <a:pt x="982471" y="175831"/>
                </a:lnTo>
                <a:lnTo>
                  <a:pt x="985523" y="152019"/>
                </a:lnTo>
                <a:lnTo>
                  <a:pt x="985563" y="143129"/>
                </a:lnTo>
                <a:close/>
              </a:path>
              <a:path w="1293495" h="280035">
                <a:moveTo>
                  <a:pt x="904747" y="17652"/>
                </a:moveTo>
                <a:lnTo>
                  <a:pt x="865671" y="30976"/>
                </a:lnTo>
                <a:lnTo>
                  <a:pt x="841867" y="64563"/>
                </a:lnTo>
                <a:lnTo>
                  <a:pt x="838326" y="94742"/>
                </a:lnTo>
                <a:lnTo>
                  <a:pt x="840228" y="109841"/>
                </a:lnTo>
                <a:lnTo>
                  <a:pt x="859408" y="145542"/>
                </a:lnTo>
                <a:lnTo>
                  <a:pt x="904747" y="163322"/>
                </a:lnTo>
                <a:lnTo>
                  <a:pt x="916013" y="161631"/>
                </a:lnTo>
                <a:lnTo>
                  <a:pt x="926195" y="157702"/>
                </a:lnTo>
                <a:lnTo>
                  <a:pt x="935305" y="151534"/>
                </a:lnTo>
                <a:lnTo>
                  <a:pt x="943356" y="143129"/>
                </a:lnTo>
                <a:lnTo>
                  <a:pt x="985563" y="143129"/>
                </a:lnTo>
                <a:lnTo>
                  <a:pt x="985609" y="132714"/>
                </a:lnTo>
                <a:lnTo>
                  <a:pt x="902081" y="132714"/>
                </a:lnTo>
                <a:lnTo>
                  <a:pt x="895095" y="129794"/>
                </a:lnTo>
                <a:lnTo>
                  <a:pt x="879414" y="93472"/>
                </a:lnTo>
                <a:lnTo>
                  <a:pt x="879393" y="83093"/>
                </a:lnTo>
                <a:lnTo>
                  <a:pt x="880475" y="74803"/>
                </a:lnTo>
                <a:lnTo>
                  <a:pt x="912621" y="52070"/>
                </a:lnTo>
                <a:lnTo>
                  <a:pt x="968180" y="52070"/>
                </a:lnTo>
                <a:lnTo>
                  <a:pt x="960373" y="40767"/>
                </a:lnTo>
                <a:lnTo>
                  <a:pt x="948467" y="30100"/>
                </a:lnTo>
                <a:lnTo>
                  <a:pt x="935227" y="22685"/>
                </a:lnTo>
                <a:lnTo>
                  <a:pt x="920654" y="18532"/>
                </a:lnTo>
                <a:lnTo>
                  <a:pt x="904747" y="17652"/>
                </a:lnTo>
                <a:close/>
              </a:path>
              <a:path w="1293495" h="280035">
                <a:moveTo>
                  <a:pt x="968180" y="52070"/>
                </a:moveTo>
                <a:lnTo>
                  <a:pt x="912621" y="52070"/>
                </a:lnTo>
                <a:lnTo>
                  <a:pt x="919987" y="55372"/>
                </a:lnTo>
                <a:lnTo>
                  <a:pt x="926465" y="62611"/>
                </a:lnTo>
                <a:lnTo>
                  <a:pt x="937238" y="94742"/>
                </a:lnTo>
                <a:lnTo>
                  <a:pt x="937115" y="102165"/>
                </a:lnTo>
                <a:lnTo>
                  <a:pt x="902081" y="132714"/>
                </a:lnTo>
                <a:lnTo>
                  <a:pt x="985609" y="132714"/>
                </a:lnTo>
                <a:lnTo>
                  <a:pt x="985562" y="123332"/>
                </a:lnTo>
                <a:lnTo>
                  <a:pt x="983001" y="96934"/>
                </a:lnTo>
                <a:lnTo>
                  <a:pt x="977915" y="73961"/>
                </a:lnTo>
                <a:lnTo>
                  <a:pt x="970377" y="55250"/>
                </a:lnTo>
                <a:lnTo>
                  <a:pt x="968180" y="52070"/>
                </a:lnTo>
                <a:close/>
              </a:path>
              <a:path w="1293495" h="280035">
                <a:moveTo>
                  <a:pt x="1056767" y="169418"/>
                </a:moveTo>
                <a:lnTo>
                  <a:pt x="1015365" y="175641"/>
                </a:lnTo>
                <a:lnTo>
                  <a:pt x="1018788" y="188503"/>
                </a:lnTo>
                <a:lnTo>
                  <a:pt x="1024080" y="199866"/>
                </a:lnTo>
                <a:lnTo>
                  <a:pt x="1062529" y="229298"/>
                </a:lnTo>
                <a:lnTo>
                  <a:pt x="1090168" y="232029"/>
                </a:lnTo>
                <a:lnTo>
                  <a:pt x="1107910" y="229409"/>
                </a:lnTo>
                <a:lnTo>
                  <a:pt x="1123426" y="223266"/>
                </a:lnTo>
                <a:lnTo>
                  <a:pt x="1136727" y="213598"/>
                </a:lnTo>
                <a:lnTo>
                  <a:pt x="1147825" y="200406"/>
                </a:lnTo>
                <a:lnTo>
                  <a:pt x="1148616" y="199009"/>
                </a:lnTo>
                <a:lnTo>
                  <a:pt x="1081405" y="199009"/>
                </a:lnTo>
                <a:lnTo>
                  <a:pt x="1074546" y="196469"/>
                </a:lnTo>
                <a:lnTo>
                  <a:pt x="1062355" y="186055"/>
                </a:lnTo>
                <a:lnTo>
                  <a:pt x="1058418" y="178816"/>
                </a:lnTo>
                <a:lnTo>
                  <a:pt x="1056767" y="169418"/>
                </a:lnTo>
                <a:close/>
              </a:path>
              <a:path w="1293495" h="280035">
                <a:moveTo>
                  <a:pt x="1151231" y="115824"/>
                </a:moveTo>
                <a:lnTo>
                  <a:pt x="1083945" y="115824"/>
                </a:lnTo>
                <a:lnTo>
                  <a:pt x="1090854" y="116161"/>
                </a:lnTo>
                <a:lnTo>
                  <a:pt x="1097121" y="117760"/>
                </a:lnTo>
                <a:lnTo>
                  <a:pt x="1118234" y="154432"/>
                </a:lnTo>
                <a:lnTo>
                  <a:pt x="1118135" y="164530"/>
                </a:lnTo>
                <a:lnTo>
                  <a:pt x="1097787" y="198120"/>
                </a:lnTo>
                <a:lnTo>
                  <a:pt x="1081405" y="199009"/>
                </a:lnTo>
                <a:lnTo>
                  <a:pt x="1148616" y="199009"/>
                </a:lnTo>
                <a:lnTo>
                  <a:pt x="1154160" y="189216"/>
                </a:lnTo>
                <a:lnTo>
                  <a:pt x="1158494" y="177371"/>
                </a:lnTo>
                <a:lnTo>
                  <a:pt x="1160827" y="164883"/>
                </a:lnTo>
                <a:lnTo>
                  <a:pt x="1161160" y="151764"/>
                </a:lnTo>
                <a:lnTo>
                  <a:pt x="1159232" y="136401"/>
                </a:lnTo>
                <a:lnTo>
                  <a:pt x="1154969" y="122682"/>
                </a:lnTo>
                <a:lnTo>
                  <a:pt x="1151231" y="115824"/>
                </a:lnTo>
                <a:close/>
              </a:path>
              <a:path w="1293495" h="280035">
                <a:moveTo>
                  <a:pt x="1144905" y="10287"/>
                </a:moveTo>
                <a:lnTo>
                  <a:pt x="1034415" y="15494"/>
                </a:lnTo>
                <a:lnTo>
                  <a:pt x="1018285" y="129921"/>
                </a:lnTo>
                <a:lnTo>
                  <a:pt x="1052448" y="133223"/>
                </a:lnTo>
                <a:lnTo>
                  <a:pt x="1059495" y="125932"/>
                </a:lnTo>
                <a:lnTo>
                  <a:pt x="1067101" y="120618"/>
                </a:lnTo>
                <a:lnTo>
                  <a:pt x="1075255" y="117256"/>
                </a:lnTo>
                <a:lnTo>
                  <a:pt x="1083945" y="115824"/>
                </a:lnTo>
                <a:lnTo>
                  <a:pt x="1151231" y="115824"/>
                </a:lnTo>
                <a:lnTo>
                  <a:pt x="1148373" y="110581"/>
                </a:lnTo>
                <a:lnTo>
                  <a:pt x="1139444" y="100075"/>
                </a:lnTo>
                <a:lnTo>
                  <a:pt x="1128797" y="91741"/>
                </a:lnTo>
                <a:lnTo>
                  <a:pt x="1126153" y="90424"/>
                </a:lnTo>
                <a:lnTo>
                  <a:pt x="1063117" y="90424"/>
                </a:lnTo>
                <a:lnTo>
                  <a:pt x="1067943" y="53086"/>
                </a:lnTo>
                <a:lnTo>
                  <a:pt x="1146683" y="49402"/>
                </a:lnTo>
                <a:lnTo>
                  <a:pt x="1144905" y="10287"/>
                </a:lnTo>
                <a:close/>
              </a:path>
              <a:path w="1293495" h="280035">
                <a:moveTo>
                  <a:pt x="1091310" y="82169"/>
                </a:moveTo>
                <a:lnTo>
                  <a:pt x="1084119" y="82905"/>
                </a:lnTo>
                <a:lnTo>
                  <a:pt x="1077023" y="84534"/>
                </a:lnTo>
                <a:lnTo>
                  <a:pt x="1070022" y="87044"/>
                </a:lnTo>
                <a:lnTo>
                  <a:pt x="1063117" y="90424"/>
                </a:lnTo>
                <a:lnTo>
                  <a:pt x="1126153" y="90424"/>
                </a:lnTo>
                <a:lnTo>
                  <a:pt x="1117234" y="85978"/>
                </a:lnTo>
                <a:lnTo>
                  <a:pt x="1104743" y="82788"/>
                </a:lnTo>
                <a:lnTo>
                  <a:pt x="1091310" y="82169"/>
                </a:lnTo>
                <a:close/>
              </a:path>
              <a:path w="1293495" h="280035">
                <a:moveTo>
                  <a:pt x="1286023" y="63373"/>
                </a:moveTo>
                <a:lnTo>
                  <a:pt x="1244092" y="63373"/>
                </a:lnTo>
                <a:lnTo>
                  <a:pt x="1251458" y="220725"/>
                </a:lnTo>
                <a:lnTo>
                  <a:pt x="1293241" y="218821"/>
                </a:lnTo>
                <a:lnTo>
                  <a:pt x="1286023" y="63373"/>
                </a:lnTo>
                <a:close/>
              </a:path>
              <a:path w="1293495" h="280035">
                <a:moveTo>
                  <a:pt x="1283081" y="0"/>
                </a:moveTo>
                <a:lnTo>
                  <a:pt x="1249171" y="1524"/>
                </a:lnTo>
                <a:lnTo>
                  <a:pt x="1245266" y="11412"/>
                </a:lnTo>
                <a:lnTo>
                  <a:pt x="1239837" y="20716"/>
                </a:lnTo>
                <a:lnTo>
                  <a:pt x="1206563" y="51085"/>
                </a:lnTo>
                <a:lnTo>
                  <a:pt x="1189862" y="59689"/>
                </a:lnTo>
                <a:lnTo>
                  <a:pt x="1191641" y="97536"/>
                </a:lnTo>
                <a:lnTo>
                  <a:pt x="1206408" y="91037"/>
                </a:lnTo>
                <a:lnTo>
                  <a:pt x="1220057" y="83169"/>
                </a:lnTo>
                <a:lnTo>
                  <a:pt x="1232610" y="73943"/>
                </a:lnTo>
                <a:lnTo>
                  <a:pt x="1244092" y="63373"/>
                </a:lnTo>
                <a:lnTo>
                  <a:pt x="1286023" y="63373"/>
                </a:lnTo>
                <a:lnTo>
                  <a:pt x="12830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71744" y="1324355"/>
            <a:ext cx="493775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28766" y="1362710"/>
            <a:ext cx="381000" cy="386715"/>
          </a:xfrm>
          <a:custGeom>
            <a:avLst/>
            <a:gdLst/>
            <a:ahLst/>
            <a:cxnLst/>
            <a:rect l="l" t="t" r="r" b="b"/>
            <a:pathLst>
              <a:path w="381000" h="386714">
                <a:moveTo>
                  <a:pt x="271848" y="290702"/>
                </a:moveTo>
                <a:lnTo>
                  <a:pt x="183134" y="290702"/>
                </a:lnTo>
                <a:lnTo>
                  <a:pt x="296291" y="386334"/>
                </a:lnTo>
                <a:lnTo>
                  <a:pt x="271848" y="290702"/>
                </a:lnTo>
                <a:close/>
              </a:path>
              <a:path w="381000" h="386714">
                <a:moveTo>
                  <a:pt x="0" y="136016"/>
                </a:moveTo>
                <a:lnTo>
                  <a:pt x="113157" y="231648"/>
                </a:lnTo>
                <a:lnTo>
                  <a:pt x="61087" y="374776"/>
                </a:lnTo>
                <a:lnTo>
                  <a:pt x="183134" y="290702"/>
                </a:lnTo>
                <a:lnTo>
                  <a:pt x="271848" y="290702"/>
                </a:lnTo>
                <a:lnTo>
                  <a:pt x="258572" y="238760"/>
                </a:lnTo>
                <a:lnTo>
                  <a:pt x="380492" y="154686"/>
                </a:lnTo>
                <a:lnTo>
                  <a:pt x="235204" y="147574"/>
                </a:lnTo>
                <a:lnTo>
                  <a:pt x="234064" y="143128"/>
                </a:lnTo>
                <a:lnTo>
                  <a:pt x="145287" y="143128"/>
                </a:lnTo>
                <a:lnTo>
                  <a:pt x="0" y="136016"/>
                </a:lnTo>
                <a:close/>
              </a:path>
              <a:path w="381000" h="386714">
                <a:moveTo>
                  <a:pt x="197358" y="0"/>
                </a:moveTo>
                <a:lnTo>
                  <a:pt x="145287" y="143128"/>
                </a:lnTo>
                <a:lnTo>
                  <a:pt x="234064" y="143128"/>
                </a:lnTo>
                <a:lnTo>
                  <a:pt x="19735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28766" y="1362710"/>
            <a:ext cx="381000" cy="386715"/>
          </a:xfrm>
          <a:custGeom>
            <a:avLst/>
            <a:gdLst/>
            <a:ahLst/>
            <a:cxnLst/>
            <a:rect l="l" t="t" r="r" b="b"/>
            <a:pathLst>
              <a:path w="381000" h="386714">
                <a:moveTo>
                  <a:pt x="0" y="136016"/>
                </a:moveTo>
                <a:lnTo>
                  <a:pt x="145287" y="143128"/>
                </a:lnTo>
                <a:lnTo>
                  <a:pt x="197358" y="0"/>
                </a:lnTo>
                <a:lnTo>
                  <a:pt x="235204" y="147574"/>
                </a:lnTo>
                <a:lnTo>
                  <a:pt x="380492" y="154686"/>
                </a:lnTo>
                <a:lnTo>
                  <a:pt x="258572" y="238760"/>
                </a:lnTo>
                <a:lnTo>
                  <a:pt x="296291" y="386334"/>
                </a:lnTo>
                <a:lnTo>
                  <a:pt x="183134" y="290702"/>
                </a:lnTo>
                <a:lnTo>
                  <a:pt x="61087" y="374776"/>
                </a:lnTo>
                <a:lnTo>
                  <a:pt x="113157" y="231648"/>
                </a:lnTo>
                <a:lnTo>
                  <a:pt x="0" y="136016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21757" y="2018538"/>
            <a:ext cx="100965" cy="220345"/>
          </a:xfrm>
          <a:custGeom>
            <a:avLst/>
            <a:gdLst/>
            <a:ahLst/>
            <a:cxnLst/>
            <a:rect l="l" t="t" r="r" b="b"/>
            <a:pathLst>
              <a:path w="100964" h="220344">
                <a:moveTo>
                  <a:pt x="96103" y="62611"/>
                </a:moveTo>
                <a:lnTo>
                  <a:pt x="54228" y="62611"/>
                </a:lnTo>
                <a:lnTo>
                  <a:pt x="58673" y="220217"/>
                </a:lnTo>
                <a:lnTo>
                  <a:pt x="100456" y="219075"/>
                </a:lnTo>
                <a:lnTo>
                  <a:pt x="96103" y="62611"/>
                </a:lnTo>
                <a:close/>
              </a:path>
              <a:path w="100964" h="220344">
                <a:moveTo>
                  <a:pt x="94360" y="0"/>
                </a:moveTo>
                <a:lnTo>
                  <a:pt x="60451" y="1015"/>
                </a:lnTo>
                <a:lnTo>
                  <a:pt x="56358" y="10751"/>
                </a:lnTo>
                <a:lnTo>
                  <a:pt x="50752" y="19938"/>
                </a:lnTo>
                <a:lnTo>
                  <a:pt x="16906" y="49720"/>
                </a:lnTo>
                <a:lnTo>
                  <a:pt x="0" y="57912"/>
                </a:lnTo>
                <a:lnTo>
                  <a:pt x="1142" y="95885"/>
                </a:lnTo>
                <a:lnTo>
                  <a:pt x="15974" y="89596"/>
                </a:lnTo>
                <a:lnTo>
                  <a:pt x="29781" y="81962"/>
                </a:lnTo>
                <a:lnTo>
                  <a:pt x="42541" y="72971"/>
                </a:lnTo>
                <a:lnTo>
                  <a:pt x="54228" y="62611"/>
                </a:lnTo>
                <a:lnTo>
                  <a:pt x="96103" y="62611"/>
                </a:lnTo>
                <a:lnTo>
                  <a:pt x="94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85714" y="2133473"/>
            <a:ext cx="83820" cy="44450"/>
          </a:xfrm>
          <a:custGeom>
            <a:avLst/>
            <a:gdLst/>
            <a:ahLst/>
            <a:cxnLst/>
            <a:rect l="l" t="t" r="r" b="b"/>
            <a:pathLst>
              <a:path w="83820" h="44450">
                <a:moveTo>
                  <a:pt x="82169" y="0"/>
                </a:moveTo>
                <a:lnTo>
                  <a:pt x="0" y="2286"/>
                </a:lnTo>
                <a:lnTo>
                  <a:pt x="1143" y="44068"/>
                </a:lnTo>
                <a:lnTo>
                  <a:pt x="83312" y="41782"/>
                </a:lnTo>
                <a:lnTo>
                  <a:pt x="82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93028" y="1997836"/>
            <a:ext cx="642620" cy="233679"/>
          </a:xfrm>
          <a:custGeom>
            <a:avLst/>
            <a:gdLst/>
            <a:ahLst/>
            <a:cxnLst/>
            <a:rect l="l" t="t" r="r" b="b"/>
            <a:pathLst>
              <a:path w="642620" h="233680">
                <a:moveTo>
                  <a:pt x="95977" y="75818"/>
                </a:moveTo>
                <a:lnTo>
                  <a:pt x="54101" y="75818"/>
                </a:lnTo>
                <a:lnTo>
                  <a:pt x="58547" y="233299"/>
                </a:lnTo>
                <a:lnTo>
                  <a:pt x="100330" y="232155"/>
                </a:lnTo>
                <a:lnTo>
                  <a:pt x="95977" y="75818"/>
                </a:lnTo>
                <a:close/>
              </a:path>
              <a:path w="642620" h="233680">
                <a:moveTo>
                  <a:pt x="94234" y="13208"/>
                </a:moveTo>
                <a:lnTo>
                  <a:pt x="60325" y="14097"/>
                </a:lnTo>
                <a:lnTo>
                  <a:pt x="56249" y="23887"/>
                </a:lnTo>
                <a:lnTo>
                  <a:pt x="50673" y="33083"/>
                </a:lnTo>
                <a:lnTo>
                  <a:pt x="16843" y="62817"/>
                </a:lnTo>
                <a:lnTo>
                  <a:pt x="0" y="70992"/>
                </a:lnTo>
                <a:lnTo>
                  <a:pt x="1016" y="108965"/>
                </a:lnTo>
                <a:lnTo>
                  <a:pt x="15900" y="102733"/>
                </a:lnTo>
                <a:lnTo>
                  <a:pt x="29702" y="95107"/>
                </a:lnTo>
                <a:lnTo>
                  <a:pt x="42431" y="86123"/>
                </a:lnTo>
                <a:lnTo>
                  <a:pt x="54101" y="75818"/>
                </a:lnTo>
                <a:lnTo>
                  <a:pt x="95977" y="75818"/>
                </a:lnTo>
                <a:lnTo>
                  <a:pt x="94234" y="13208"/>
                </a:lnTo>
                <a:close/>
              </a:path>
              <a:path w="642620" h="233680">
                <a:moveTo>
                  <a:pt x="202311" y="174371"/>
                </a:moveTo>
                <a:lnTo>
                  <a:pt x="161925" y="179959"/>
                </a:lnTo>
                <a:lnTo>
                  <a:pt x="165258" y="192551"/>
                </a:lnTo>
                <a:lnTo>
                  <a:pt x="169925" y="203453"/>
                </a:lnTo>
                <a:lnTo>
                  <a:pt x="201818" y="229790"/>
                </a:lnTo>
                <a:lnTo>
                  <a:pt x="225044" y="232537"/>
                </a:lnTo>
                <a:lnTo>
                  <a:pt x="241954" y="230419"/>
                </a:lnTo>
                <a:lnTo>
                  <a:pt x="257079" y="225028"/>
                </a:lnTo>
                <a:lnTo>
                  <a:pt x="270442" y="216374"/>
                </a:lnTo>
                <a:lnTo>
                  <a:pt x="282067" y="204470"/>
                </a:lnTo>
                <a:lnTo>
                  <a:pt x="285815" y="198120"/>
                </a:lnTo>
                <a:lnTo>
                  <a:pt x="220345" y="198120"/>
                </a:lnTo>
                <a:lnTo>
                  <a:pt x="214757" y="196341"/>
                </a:lnTo>
                <a:lnTo>
                  <a:pt x="210566" y="192404"/>
                </a:lnTo>
                <a:lnTo>
                  <a:pt x="206248" y="188595"/>
                </a:lnTo>
                <a:lnTo>
                  <a:pt x="203454" y="182499"/>
                </a:lnTo>
                <a:lnTo>
                  <a:pt x="202311" y="174371"/>
                </a:lnTo>
                <a:close/>
              </a:path>
              <a:path w="642620" h="233680">
                <a:moveTo>
                  <a:pt x="301365" y="135636"/>
                </a:moveTo>
                <a:lnTo>
                  <a:pt x="259080" y="135636"/>
                </a:lnTo>
                <a:lnTo>
                  <a:pt x="257938" y="152880"/>
                </a:lnTo>
                <a:lnTo>
                  <a:pt x="255857" y="166909"/>
                </a:lnTo>
                <a:lnTo>
                  <a:pt x="227203" y="197865"/>
                </a:lnTo>
                <a:lnTo>
                  <a:pt x="220345" y="198120"/>
                </a:lnTo>
                <a:lnTo>
                  <a:pt x="285815" y="198120"/>
                </a:lnTo>
                <a:lnTo>
                  <a:pt x="291304" y="188823"/>
                </a:lnTo>
                <a:lnTo>
                  <a:pt x="297672" y="169116"/>
                </a:lnTo>
                <a:lnTo>
                  <a:pt x="301158" y="145337"/>
                </a:lnTo>
                <a:lnTo>
                  <a:pt x="301365" y="135636"/>
                </a:lnTo>
                <a:close/>
              </a:path>
              <a:path w="642620" h="233680">
                <a:moveTo>
                  <a:pt x="223012" y="9525"/>
                </a:moveTo>
                <a:lnTo>
                  <a:pt x="183614" y="22098"/>
                </a:lnTo>
                <a:lnTo>
                  <a:pt x="159226" y="55197"/>
                </a:lnTo>
                <a:lnTo>
                  <a:pt x="155249" y="84200"/>
                </a:lnTo>
                <a:lnTo>
                  <a:pt x="155258" y="85978"/>
                </a:lnTo>
                <a:lnTo>
                  <a:pt x="166784" y="126045"/>
                </a:lnTo>
                <a:lnTo>
                  <a:pt x="196119" y="150796"/>
                </a:lnTo>
                <a:lnTo>
                  <a:pt x="220218" y="155066"/>
                </a:lnTo>
                <a:lnTo>
                  <a:pt x="231505" y="153638"/>
                </a:lnTo>
                <a:lnTo>
                  <a:pt x="241744" y="149923"/>
                </a:lnTo>
                <a:lnTo>
                  <a:pt x="250936" y="143922"/>
                </a:lnTo>
                <a:lnTo>
                  <a:pt x="259080" y="135636"/>
                </a:lnTo>
                <a:lnTo>
                  <a:pt x="301365" y="135636"/>
                </a:lnTo>
                <a:lnTo>
                  <a:pt x="301603" y="124460"/>
                </a:lnTo>
                <a:lnTo>
                  <a:pt x="218186" y="124460"/>
                </a:lnTo>
                <a:lnTo>
                  <a:pt x="211074" y="121412"/>
                </a:lnTo>
                <a:lnTo>
                  <a:pt x="196215" y="84200"/>
                </a:lnTo>
                <a:lnTo>
                  <a:pt x="196429" y="74459"/>
                </a:lnTo>
                <a:lnTo>
                  <a:pt x="221996" y="44323"/>
                </a:lnTo>
                <a:lnTo>
                  <a:pt x="230124" y="44068"/>
                </a:lnTo>
                <a:lnTo>
                  <a:pt x="285061" y="44068"/>
                </a:lnTo>
                <a:lnTo>
                  <a:pt x="278130" y="33654"/>
                </a:lnTo>
                <a:lnTo>
                  <a:pt x="266463" y="22776"/>
                </a:lnTo>
                <a:lnTo>
                  <a:pt x="253380" y="15112"/>
                </a:lnTo>
                <a:lnTo>
                  <a:pt x="238892" y="10687"/>
                </a:lnTo>
                <a:lnTo>
                  <a:pt x="223012" y="9525"/>
                </a:lnTo>
                <a:close/>
              </a:path>
              <a:path w="642620" h="233680">
                <a:moveTo>
                  <a:pt x="285061" y="44068"/>
                </a:moveTo>
                <a:lnTo>
                  <a:pt x="230124" y="44068"/>
                </a:lnTo>
                <a:lnTo>
                  <a:pt x="237490" y="47498"/>
                </a:lnTo>
                <a:lnTo>
                  <a:pt x="243840" y="54863"/>
                </a:lnTo>
                <a:lnTo>
                  <a:pt x="248052" y="60886"/>
                </a:lnTo>
                <a:lnTo>
                  <a:pt x="251158" y="68087"/>
                </a:lnTo>
                <a:lnTo>
                  <a:pt x="253144" y="76455"/>
                </a:lnTo>
                <a:lnTo>
                  <a:pt x="254000" y="85978"/>
                </a:lnTo>
                <a:lnTo>
                  <a:pt x="253740" y="94670"/>
                </a:lnTo>
                <a:lnTo>
                  <a:pt x="226441" y="124205"/>
                </a:lnTo>
                <a:lnTo>
                  <a:pt x="218186" y="124460"/>
                </a:lnTo>
                <a:lnTo>
                  <a:pt x="301603" y="124460"/>
                </a:lnTo>
                <a:lnTo>
                  <a:pt x="301751" y="117475"/>
                </a:lnTo>
                <a:lnTo>
                  <a:pt x="299704" y="90233"/>
                </a:lnTo>
                <a:lnTo>
                  <a:pt x="295084" y="67183"/>
                </a:lnTo>
                <a:lnTo>
                  <a:pt x="287893" y="48323"/>
                </a:lnTo>
                <a:lnTo>
                  <a:pt x="285061" y="44068"/>
                </a:lnTo>
                <a:close/>
              </a:path>
              <a:path w="642620" h="233680">
                <a:moveTo>
                  <a:pt x="372110" y="164084"/>
                </a:moveTo>
                <a:lnTo>
                  <a:pt x="330581" y="169545"/>
                </a:lnTo>
                <a:lnTo>
                  <a:pt x="333795" y="182449"/>
                </a:lnTo>
                <a:lnTo>
                  <a:pt x="338867" y="193913"/>
                </a:lnTo>
                <a:lnTo>
                  <a:pt x="376745" y="224091"/>
                </a:lnTo>
                <a:lnTo>
                  <a:pt x="404241" y="227329"/>
                </a:lnTo>
                <a:lnTo>
                  <a:pt x="422082" y="225067"/>
                </a:lnTo>
                <a:lnTo>
                  <a:pt x="437721" y="219233"/>
                </a:lnTo>
                <a:lnTo>
                  <a:pt x="451193" y="209827"/>
                </a:lnTo>
                <a:lnTo>
                  <a:pt x="462534" y="196850"/>
                </a:lnTo>
                <a:lnTo>
                  <a:pt x="464177" y="194055"/>
                </a:lnTo>
                <a:lnTo>
                  <a:pt x="396113" y="194055"/>
                </a:lnTo>
                <a:lnTo>
                  <a:pt x="389382" y="191515"/>
                </a:lnTo>
                <a:lnTo>
                  <a:pt x="383286" y="186182"/>
                </a:lnTo>
                <a:lnTo>
                  <a:pt x="377317" y="180848"/>
                </a:lnTo>
                <a:lnTo>
                  <a:pt x="373634" y="173482"/>
                </a:lnTo>
                <a:lnTo>
                  <a:pt x="372110" y="164084"/>
                </a:lnTo>
                <a:close/>
              </a:path>
              <a:path w="642620" h="233680">
                <a:moveTo>
                  <a:pt x="466834" y="110998"/>
                </a:moveTo>
                <a:lnTo>
                  <a:pt x="400304" y="110998"/>
                </a:lnTo>
                <a:lnTo>
                  <a:pt x="407156" y="111448"/>
                </a:lnTo>
                <a:lnTo>
                  <a:pt x="413400" y="113172"/>
                </a:lnTo>
                <a:lnTo>
                  <a:pt x="433832" y="150367"/>
                </a:lnTo>
                <a:lnTo>
                  <a:pt x="433544" y="160391"/>
                </a:lnTo>
                <a:lnTo>
                  <a:pt x="412496" y="193675"/>
                </a:lnTo>
                <a:lnTo>
                  <a:pt x="396113" y="194055"/>
                </a:lnTo>
                <a:lnTo>
                  <a:pt x="464177" y="194055"/>
                </a:lnTo>
                <a:lnTo>
                  <a:pt x="469060" y="185751"/>
                </a:lnTo>
                <a:lnTo>
                  <a:pt x="473598" y="173974"/>
                </a:lnTo>
                <a:lnTo>
                  <a:pt x="476160" y="161506"/>
                </a:lnTo>
                <a:lnTo>
                  <a:pt x="476758" y="148336"/>
                </a:lnTo>
                <a:lnTo>
                  <a:pt x="475164" y="133004"/>
                </a:lnTo>
                <a:lnTo>
                  <a:pt x="471154" y="119221"/>
                </a:lnTo>
                <a:lnTo>
                  <a:pt x="466834" y="110998"/>
                </a:lnTo>
                <a:close/>
              </a:path>
              <a:path w="642620" h="233680">
                <a:moveTo>
                  <a:pt x="463169" y="6730"/>
                </a:moveTo>
                <a:lnTo>
                  <a:pt x="352679" y="9778"/>
                </a:lnTo>
                <a:lnTo>
                  <a:pt x="334391" y="123951"/>
                </a:lnTo>
                <a:lnTo>
                  <a:pt x="368426" y="127888"/>
                </a:lnTo>
                <a:lnTo>
                  <a:pt x="375622" y="120695"/>
                </a:lnTo>
                <a:lnTo>
                  <a:pt x="383317" y="115490"/>
                </a:lnTo>
                <a:lnTo>
                  <a:pt x="391537" y="112262"/>
                </a:lnTo>
                <a:lnTo>
                  <a:pt x="400304" y="110998"/>
                </a:lnTo>
                <a:lnTo>
                  <a:pt x="466834" y="110998"/>
                </a:lnTo>
                <a:lnTo>
                  <a:pt x="464738" y="107009"/>
                </a:lnTo>
                <a:lnTo>
                  <a:pt x="455930" y="96392"/>
                </a:lnTo>
                <a:lnTo>
                  <a:pt x="445523" y="87846"/>
                </a:lnTo>
                <a:lnTo>
                  <a:pt x="440534" y="85216"/>
                </a:lnTo>
                <a:lnTo>
                  <a:pt x="379857" y="85216"/>
                </a:lnTo>
                <a:lnTo>
                  <a:pt x="385445" y="48005"/>
                </a:lnTo>
                <a:lnTo>
                  <a:pt x="464312" y="45847"/>
                </a:lnTo>
                <a:lnTo>
                  <a:pt x="463169" y="6730"/>
                </a:lnTo>
                <a:close/>
              </a:path>
              <a:path w="642620" h="233680">
                <a:moveTo>
                  <a:pt x="408305" y="77470"/>
                </a:moveTo>
                <a:lnTo>
                  <a:pt x="401038" y="78108"/>
                </a:lnTo>
                <a:lnTo>
                  <a:pt x="393890" y="79628"/>
                </a:lnTo>
                <a:lnTo>
                  <a:pt x="386838" y="82006"/>
                </a:lnTo>
                <a:lnTo>
                  <a:pt x="379857" y="85216"/>
                </a:lnTo>
                <a:lnTo>
                  <a:pt x="440534" y="85216"/>
                </a:lnTo>
                <a:lnTo>
                  <a:pt x="434117" y="81835"/>
                </a:lnTo>
                <a:lnTo>
                  <a:pt x="421711" y="78372"/>
                </a:lnTo>
                <a:lnTo>
                  <a:pt x="408305" y="77470"/>
                </a:lnTo>
                <a:close/>
              </a:path>
              <a:path w="642620" h="233680">
                <a:moveTo>
                  <a:pt x="537845" y="157099"/>
                </a:moveTo>
                <a:lnTo>
                  <a:pt x="497586" y="163067"/>
                </a:lnTo>
                <a:lnTo>
                  <a:pt x="500512" y="176113"/>
                </a:lnTo>
                <a:lnTo>
                  <a:pt x="505497" y="187833"/>
                </a:lnTo>
                <a:lnTo>
                  <a:pt x="543798" y="219217"/>
                </a:lnTo>
                <a:lnTo>
                  <a:pt x="570992" y="222758"/>
                </a:lnTo>
                <a:lnTo>
                  <a:pt x="585944" y="221043"/>
                </a:lnTo>
                <a:lnTo>
                  <a:pt x="622681" y="201040"/>
                </a:lnTo>
                <a:lnTo>
                  <a:pt x="632517" y="188213"/>
                </a:lnTo>
                <a:lnTo>
                  <a:pt x="561721" y="188213"/>
                </a:lnTo>
                <a:lnTo>
                  <a:pt x="554736" y="185674"/>
                </a:lnTo>
                <a:lnTo>
                  <a:pt x="549021" y="180466"/>
                </a:lnTo>
                <a:lnTo>
                  <a:pt x="545042" y="176012"/>
                </a:lnTo>
                <a:lnTo>
                  <a:pt x="541861" y="170640"/>
                </a:lnTo>
                <a:lnTo>
                  <a:pt x="539466" y="164339"/>
                </a:lnTo>
                <a:lnTo>
                  <a:pt x="537845" y="157099"/>
                </a:lnTo>
                <a:close/>
              </a:path>
              <a:path w="642620" h="233680">
                <a:moveTo>
                  <a:pt x="629279" y="117221"/>
                </a:moveTo>
                <a:lnTo>
                  <a:pt x="577342" y="117221"/>
                </a:lnTo>
                <a:lnTo>
                  <a:pt x="584326" y="120141"/>
                </a:lnTo>
                <a:lnTo>
                  <a:pt x="590169" y="126111"/>
                </a:lnTo>
                <a:lnTo>
                  <a:pt x="594026" y="131016"/>
                </a:lnTo>
                <a:lnTo>
                  <a:pt x="596836" y="136778"/>
                </a:lnTo>
                <a:lnTo>
                  <a:pt x="598598" y="143398"/>
                </a:lnTo>
                <a:lnTo>
                  <a:pt x="599313" y="150875"/>
                </a:lnTo>
                <a:lnTo>
                  <a:pt x="599007" y="158831"/>
                </a:lnTo>
                <a:lnTo>
                  <a:pt x="569722" y="188087"/>
                </a:lnTo>
                <a:lnTo>
                  <a:pt x="561721" y="188213"/>
                </a:lnTo>
                <a:lnTo>
                  <a:pt x="632517" y="188213"/>
                </a:lnTo>
                <a:lnTo>
                  <a:pt x="637746" y="178180"/>
                </a:lnTo>
                <a:lnTo>
                  <a:pt x="641308" y="165322"/>
                </a:lnTo>
                <a:lnTo>
                  <a:pt x="642238" y="151511"/>
                </a:lnTo>
                <a:lnTo>
                  <a:pt x="641262" y="141986"/>
                </a:lnTo>
                <a:lnTo>
                  <a:pt x="638905" y="133223"/>
                </a:lnTo>
                <a:lnTo>
                  <a:pt x="635166" y="125222"/>
                </a:lnTo>
                <a:lnTo>
                  <a:pt x="630047" y="117983"/>
                </a:lnTo>
                <a:lnTo>
                  <a:pt x="629279" y="117221"/>
                </a:lnTo>
                <a:close/>
              </a:path>
              <a:path w="642620" h="233680">
                <a:moveTo>
                  <a:pt x="624786" y="34162"/>
                </a:moveTo>
                <a:lnTo>
                  <a:pt x="570484" y="34162"/>
                </a:lnTo>
                <a:lnTo>
                  <a:pt x="576326" y="36195"/>
                </a:lnTo>
                <a:lnTo>
                  <a:pt x="580771" y="40512"/>
                </a:lnTo>
                <a:lnTo>
                  <a:pt x="585216" y="44703"/>
                </a:lnTo>
                <a:lnTo>
                  <a:pt x="587629" y="50546"/>
                </a:lnTo>
                <a:lnTo>
                  <a:pt x="587786" y="58927"/>
                </a:lnTo>
                <a:lnTo>
                  <a:pt x="588010" y="66421"/>
                </a:lnTo>
                <a:lnTo>
                  <a:pt x="553847" y="86995"/>
                </a:lnTo>
                <a:lnTo>
                  <a:pt x="550163" y="121158"/>
                </a:lnTo>
                <a:lnTo>
                  <a:pt x="557530" y="118872"/>
                </a:lnTo>
                <a:lnTo>
                  <a:pt x="563880" y="117601"/>
                </a:lnTo>
                <a:lnTo>
                  <a:pt x="577342" y="117221"/>
                </a:lnTo>
                <a:lnTo>
                  <a:pt x="629279" y="117221"/>
                </a:lnTo>
                <a:lnTo>
                  <a:pt x="623784" y="111767"/>
                </a:lnTo>
                <a:lnTo>
                  <a:pt x="616616" y="106838"/>
                </a:lnTo>
                <a:lnTo>
                  <a:pt x="608544" y="103195"/>
                </a:lnTo>
                <a:lnTo>
                  <a:pt x="599567" y="100837"/>
                </a:lnTo>
                <a:lnTo>
                  <a:pt x="613021" y="91195"/>
                </a:lnTo>
                <a:lnTo>
                  <a:pt x="622522" y="80184"/>
                </a:lnTo>
                <a:lnTo>
                  <a:pt x="628070" y="67816"/>
                </a:lnTo>
                <a:lnTo>
                  <a:pt x="629666" y="54101"/>
                </a:lnTo>
                <a:lnTo>
                  <a:pt x="628429" y="44291"/>
                </a:lnTo>
                <a:lnTo>
                  <a:pt x="625300" y="35051"/>
                </a:lnTo>
                <a:lnTo>
                  <a:pt x="624786" y="34162"/>
                </a:lnTo>
                <a:close/>
              </a:path>
              <a:path w="642620" h="233680">
                <a:moveTo>
                  <a:pt x="563372" y="0"/>
                </a:moveTo>
                <a:lnTo>
                  <a:pt x="524375" y="11600"/>
                </a:lnTo>
                <a:lnTo>
                  <a:pt x="499764" y="49426"/>
                </a:lnTo>
                <a:lnTo>
                  <a:pt x="497713" y="58927"/>
                </a:lnTo>
                <a:lnTo>
                  <a:pt x="536448" y="64388"/>
                </a:lnTo>
                <a:lnTo>
                  <a:pt x="537337" y="54863"/>
                </a:lnTo>
                <a:lnTo>
                  <a:pt x="540131" y="47498"/>
                </a:lnTo>
                <a:lnTo>
                  <a:pt x="545084" y="42417"/>
                </a:lnTo>
                <a:lnTo>
                  <a:pt x="550037" y="37211"/>
                </a:lnTo>
                <a:lnTo>
                  <a:pt x="556006" y="34671"/>
                </a:lnTo>
                <a:lnTo>
                  <a:pt x="570484" y="34162"/>
                </a:lnTo>
                <a:lnTo>
                  <a:pt x="624786" y="34162"/>
                </a:lnTo>
                <a:lnTo>
                  <a:pt x="620289" y="26384"/>
                </a:lnTo>
                <a:lnTo>
                  <a:pt x="613410" y="18287"/>
                </a:lnTo>
                <a:lnTo>
                  <a:pt x="603073" y="10001"/>
                </a:lnTo>
                <a:lnTo>
                  <a:pt x="591296" y="4190"/>
                </a:lnTo>
                <a:lnTo>
                  <a:pt x="578066" y="857"/>
                </a:lnTo>
                <a:lnTo>
                  <a:pt x="563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71943" y="1190244"/>
            <a:ext cx="493775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228967" y="1228471"/>
            <a:ext cx="381000" cy="386715"/>
          </a:xfrm>
          <a:custGeom>
            <a:avLst/>
            <a:gdLst/>
            <a:ahLst/>
            <a:cxnLst/>
            <a:rect l="l" t="t" r="r" b="b"/>
            <a:pathLst>
              <a:path w="381000" h="386715">
                <a:moveTo>
                  <a:pt x="271848" y="290702"/>
                </a:moveTo>
                <a:lnTo>
                  <a:pt x="183133" y="290702"/>
                </a:lnTo>
                <a:lnTo>
                  <a:pt x="296290" y="386333"/>
                </a:lnTo>
                <a:lnTo>
                  <a:pt x="271848" y="290702"/>
                </a:lnTo>
                <a:close/>
              </a:path>
              <a:path w="381000" h="386715">
                <a:moveTo>
                  <a:pt x="0" y="136143"/>
                </a:moveTo>
                <a:lnTo>
                  <a:pt x="113156" y="231648"/>
                </a:lnTo>
                <a:lnTo>
                  <a:pt x="61086" y="374776"/>
                </a:lnTo>
                <a:lnTo>
                  <a:pt x="183133" y="290702"/>
                </a:lnTo>
                <a:lnTo>
                  <a:pt x="271848" y="290702"/>
                </a:lnTo>
                <a:lnTo>
                  <a:pt x="258572" y="238759"/>
                </a:lnTo>
                <a:lnTo>
                  <a:pt x="380491" y="154686"/>
                </a:lnTo>
                <a:lnTo>
                  <a:pt x="235203" y="147574"/>
                </a:lnTo>
                <a:lnTo>
                  <a:pt x="234096" y="143255"/>
                </a:lnTo>
                <a:lnTo>
                  <a:pt x="145287" y="143255"/>
                </a:lnTo>
                <a:lnTo>
                  <a:pt x="0" y="136143"/>
                </a:lnTo>
                <a:close/>
              </a:path>
              <a:path w="381000" h="386715">
                <a:moveTo>
                  <a:pt x="197357" y="0"/>
                </a:moveTo>
                <a:lnTo>
                  <a:pt x="145287" y="143255"/>
                </a:lnTo>
                <a:lnTo>
                  <a:pt x="234096" y="143255"/>
                </a:lnTo>
                <a:lnTo>
                  <a:pt x="19735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28967" y="1228471"/>
            <a:ext cx="381000" cy="386715"/>
          </a:xfrm>
          <a:custGeom>
            <a:avLst/>
            <a:gdLst/>
            <a:ahLst/>
            <a:cxnLst/>
            <a:rect l="l" t="t" r="r" b="b"/>
            <a:pathLst>
              <a:path w="381000" h="386715">
                <a:moveTo>
                  <a:pt x="0" y="136143"/>
                </a:moveTo>
                <a:lnTo>
                  <a:pt x="145287" y="143255"/>
                </a:lnTo>
                <a:lnTo>
                  <a:pt x="197357" y="0"/>
                </a:lnTo>
                <a:lnTo>
                  <a:pt x="235203" y="147574"/>
                </a:lnTo>
                <a:lnTo>
                  <a:pt x="380491" y="154686"/>
                </a:lnTo>
                <a:lnTo>
                  <a:pt x="258572" y="238759"/>
                </a:lnTo>
                <a:lnTo>
                  <a:pt x="296290" y="386333"/>
                </a:lnTo>
                <a:lnTo>
                  <a:pt x="183133" y="290702"/>
                </a:lnTo>
                <a:lnTo>
                  <a:pt x="61086" y="374776"/>
                </a:lnTo>
                <a:lnTo>
                  <a:pt x="113156" y="231648"/>
                </a:lnTo>
                <a:lnTo>
                  <a:pt x="0" y="136143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37196" y="1928495"/>
            <a:ext cx="255904" cy="228600"/>
          </a:xfrm>
          <a:custGeom>
            <a:avLst/>
            <a:gdLst/>
            <a:ahLst/>
            <a:cxnLst/>
            <a:rect l="l" t="t" r="r" b="b"/>
            <a:pathLst>
              <a:path w="255904" h="228600">
                <a:moveTo>
                  <a:pt x="96143" y="70738"/>
                </a:moveTo>
                <a:lnTo>
                  <a:pt x="54228" y="70738"/>
                </a:lnTo>
                <a:lnTo>
                  <a:pt x="61849" y="228218"/>
                </a:lnTo>
                <a:lnTo>
                  <a:pt x="103631" y="226187"/>
                </a:lnTo>
                <a:lnTo>
                  <a:pt x="96143" y="70738"/>
                </a:lnTo>
                <a:close/>
              </a:path>
              <a:path w="255904" h="228600">
                <a:moveTo>
                  <a:pt x="93091" y="7365"/>
                </a:moveTo>
                <a:lnTo>
                  <a:pt x="59181" y="9016"/>
                </a:lnTo>
                <a:lnTo>
                  <a:pt x="55350" y="18849"/>
                </a:lnTo>
                <a:lnTo>
                  <a:pt x="49958" y="28146"/>
                </a:lnTo>
                <a:lnTo>
                  <a:pt x="16652" y="58610"/>
                </a:lnTo>
                <a:lnTo>
                  <a:pt x="0" y="67182"/>
                </a:lnTo>
                <a:lnTo>
                  <a:pt x="1777" y="105028"/>
                </a:lnTo>
                <a:lnTo>
                  <a:pt x="16545" y="98528"/>
                </a:lnTo>
                <a:lnTo>
                  <a:pt x="30194" y="90646"/>
                </a:lnTo>
                <a:lnTo>
                  <a:pt x="42747" y="81383"/>
                </a:lnTo>
                <a:lnTo>
                  <a:pt x="54228" y="70738"/>
                </a:lnTo>
                <a:lnTo>
                  <a:pt x="96143" y="70738"/>
                </a:lnTo>
                <a:lnTo>
                  <a:pt x="93091" y="7365"/>
                </a:lnTo>
                <a:close/>
              </a:path>
              <a:path w="255904" h="228600">
                <a:moveTo>
                  <a:pt x="248326" y="63372"/>
                </a:moveTo>
                <a:lnTo>
                  <a:pt x="206501" y="63372"/>
                </a:lnTo>
                <a:lnTo>
                  <a:pt x="214122" y="220852"/>
                </a:lnTo>
                <a:lnTo>
                  <a:pt x="255904" y="218820"/>
                </a:lnTo>
                <a:lnTo>
                  <a:pt x="248326" y="63372"/>
                </a:lnTo>
                <a:close/>
              </a:path>
              <a:path w="255904" h="228600">
                <a:moveTo>
                  <a:pt x="245236" y="0"/>
                </a:moveTo>
                <a:lnTo>
                  <a:pt x="211454" y="1650"/>
                </a:lnTo>
                <a:lnTo>
                  <a:pt x="207551" y="11485"/>
                </a:lnTo>
                <a:lnTo>
                  <a:pt x="202136" y="20796"/>
                </a:lnTo>
                <a:lnTo>
                  <a:pt x="168925" y="51260"/>
                </a:lnTo>
                <a:lnTo>
                  <a:pt x="152273" y="59816"/>
                </a:lnTo>
                <a:lnTo>
                  <a:pt x="154050" y="97662"/>
                </a:lnTo>
                <a:lnTo>
                  <a:pt x="168765" y="91162"/>
                </a:lnTo>
                <a:lnTo>
                  <a:pt x="182419" y="83280"/>
                </a:lnTo>
                <a:lnTo>
                  <a:pt x="195002" y="74017"/>
                </a:lnTo>
                <a:lnTo>
                  <a:pt x="206501" y="63372"/>
                </a:lnTo>
                <a:lnTo>
                  <a:pt x="248326" y="63372"/>
                </a:lnTo>
                <a:lnTo>
                  <a:pt x="245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54443" y="2040254"/>
            <a:ext cx="84455" cy="45720"/>
          </a:xfrm>
          <a:custGeom>
            <a:avLst/>
            <a:gdLst/>
            <a:ahLst/>
            <a:cxnLst/>
            <a:rect l="l" t="t" r="r" b="b"/>
            <a:pathLst>
              <a:path w="84454" h="45719">
                <a:moveTo>
                  <a:pt x="82041" y="0"/>
                </a:moveTo>
                <a:lnTo>
                  <a:pt x="0" y="3937"/>
                </a:lnTo>
                <a:lnTo>
                  <a:pt x="2031" y="45720"/>
                </a:lnTo>
                <a:lnTo>
                  <a:pt x="84074" y="41783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460360" y="1892807"/>
            <a:ext cx="643890" cy="243840"/>
          </a:xfrm>
          <a:custGeom>
            <a:avLst/>
            <a:gdLst/>
            <a:ahLst/>
            <a:cxnLst/>
            <a:rect l="l" t="t" r="r" b="b"/>
            <a:pathLst>
              <a:path w="643890" h="243839">
                <a:moveTo>
                  <a:pt x="96143" y="85978"/>
                </a:moveTo>
                <a:lnTo>
                  <a:pt x="54229" y="85978"/>
                </a:lnTo>
                <a:lnTo>
                  <a:pt x="61849" y="243458"/>
                </a:lnTo>
                <a:lnTo>
                  <a:pt x="103632" y="241426"/>
                </a:lnTo>
                <a:lnTo>
                  <a:pt x="96143" y="85978"/>
                </a:lnTo>
                <a:close/>
              </a:path>
              <a:path w="643890" h="243839">
                <a:moveTo>
                  <a:pt x="93091" y="22605"/>
                </a:moveTo>
                <a:lnTo>
                  <a:pt x="59182" y="24256"/>
                </a:lnTo>
                <a:lnTo>
                  <a:pt x="55350" y="34089"/>
                </a:lnTo>
                <a:lnTo>
                  <a:pt x="49958" y="43386"/>
                </a:lnTo>
                <a:lnTo>
                  <a:pt x="16700" y="73802"/>
                </a:lnTo>
                <a:lnTo>
                  <a:pt x="0" y="82422"/>
                </a:lnTo>
                <a:lnTo>
                  <a:pt x="1905" y="120268"/>
                </a:lnTo>
                <a:lnTo>
                  <a:pt x="16617" y="113714"/>
                </a:lnTo>
                <a:lnTo>
                  <a:pt x="30257" y="105838"/>
                </a:lnTo>
                <a:lnTo>
                  <a:pt x="42802" y="96605"/>
                </a:lnTo>
                <a:lnTo>
                  <a:pt x="54229" y="85978"/>
                </a:lnTo>
                <a:lnTo>
                  <a:pt x="96143" y="85978"/>
                </a:lnTo>
                <a:lnTo>
                  <a:pt x="93091" y="22605"/>
                </a:lnTo>
                <a:close/>
              </a:path>
              <a:path w="643890" h="243839">
                <a:moveTo>
                  <a:pt x="204470" y="181609"/>
                </a:moveTo>
                <a:lnTo>
                  <a:pt x="164211" y="187959"/>
                </a:lnTo>
                <a:lnTo>
                  <a:pt x="167737" y="200511"/>
                </a:lnTo>
                <a:lnTo>
                  <a:pt x="172608" y="211312"/>
                </a:lnTo>
                <a:lnTo>
                  <a:pt x="205105" y="237013"/>
                </a:lnTo>
                <a:lnTo>
                  <a:pt x="228346" y="239267"/>
                </a:lnTo>
                <a:lnTo>
                  <a:pt x="245229" y="236793"/>
                </a:lnTo>
                <a:lnTo>
                  <a:pt x="260254" y="231092"/>
                </a:lnTo>
                <a:lnTo>
                  <a:pt x="273423" y="222176"/>
                </a:lnTo>
                <a:lnTo>
                  <a:pt x="284734" y="210057"/>
                </a:lnTo>
                <a:lnTo>
                  <a:pt x="287618" y="204977"/>
                </a:lnTo>
                <a:lnTo>
                  <a:pt x="223012" y="204977"/>
                </a:lnTo>
                <a:lnTo>
                  <a:pt x="217424" y="203200"/>
                </a:lnTo>
                <a:lnTo>
                  <a:pt x="212979" y="199516"/>
                </a:lnTo>
                <a:lnTo>
                  <a:pt x="208661" y="195706"/>
                </a:lnTo>
                <a:lnTo>
                  <a:pt x="205740" y="189737"/>
                </a:lnTo>
                <a:lnTo>
                  <a:pt x="204470" y="181609"/>
                </a:lnTo>
                <a:close/>
              </a:path>
              <a:path w="643890" h="243839">
                <a:moveTo>
                  <a:pt x="302734" y="141731"/>
                </a:moveTo>
                <a:lnTo>
                  <a:pt x="260477" y="141731"/>
                </a:lnTo>
                <a:lnTo>
                  <a:pt x="259617" y="158996"/>
                </a:lnTo>
                <a:lnTo>
                  <a:pt x="257794" y="173069"/>
                </a:lnTo>
                <a:lnTo>
                  <a:pt x="229870" y="204596"/>
                </a:lnTo>
                <a:lnTo>
                  <a:pt x="223012" y="204977"/>
                </a:lnTo>
                <a:lnTo>
                  <a:pt x="287618" y="204977"/>
                </a:lnTo>
                <a:lnTo>
                  <a:pt x="293713" y="194244"/>
                </a:lnTo>
                <a:lnTo>
                  <a:pt x="299704" y="174418"/>
                </a:lnTo>
                <a:lnTo>
                  <a:pt x="302718" y="150568"/>
                </a:lnTo>
                <a:lnTo>
                  <a:pt x="302734" y="141731"/>
                </a:lnTo>
                <a:close/>
              </a:path>
              <a:path w="643890" h="243839">
                <a:moveTo>
                  <a:pt x="221742" y="16382"/>
                </a:moveTo>
                <a:lnTo>
                  <a:pt x="182665" y="29706"/>
                </a:lnTo>
                <a:lnTo>
                  <a:pt x="158972" y="63293"/>
                </a:lnTo>
                <a:lnTo>
                  <a:pt x="155448" y="93471"/>
                </a:lnTo>
                <a:lnTo>
                  <a:pt x="157351" y="108571"/>
                </a:lnTo>
                <a:lnTo>
                  <a:pt x="176657" y="144271"/>
                </a:lnTo>
                <a:lnTo>
                  <a:pt x="221996" y="161925"/>
                </a:lnTo>
                <a:lnTo>
                  <a:pt x="233259" y="160234"/>
                </a:lnTo>
                <a:lnTo>
                  <a:pt x="243427" y="156305"/>
                </a:lnTo>
                <a:lnTo>
                  <a:pt x="252499" y="150137"/>
                </a:lnTo>
                <a:lnTo>
                  <a:pt x="260477" y="141731"/>
                </a:lnTo>
                <a:lnTo>
                  <a:pt x="302734" y="141731"/>
                </a:lnTo>
                <a:lnTo>
                  <a:pt x="302752" y="131444"/>
                </a:lnTo>
                <a:lnTo>
                  <a:pt x="219329" y="131444"/>
                </a:lnTo>
                <a:lnTo>
                  <a:pt x="212217" y="128396"/>
                </a:lnTo>
                <a:lnTo>
                  <a:pt x="196532" y="92201"/>
                </a:lnTo>
                <a:lnTo>
                  <a:pt x="196494" y="81823"/>
                </a:lnTo>
                <a:lnTo>
                  <a:pt x="197532" y="73532"/>
                </a:lnTo>
                <a:lnTo>
                  <a:pt x="221488" y="51180"/>
                </a:lnTo>
                <a:lnTo>
                  <a:pt x="229616" y="50672"/>
                </a:lnTo>
                <a:lnTo>
                  <a:pt x="285219" y="50672"/>
                </a:lnTo>
                <a:lnTo>
                  <a:pt x="277368" y="39369"/>
                </a:lnTo>
                <a:lnTo>
                  <a:pt x="265461" y="28723"/>
                </a:lnTo>
                <a:lnTo>
                  <a:pt x="252222" y="21351"/>
                </a:lnTo>
                <a:lnTo>
                  <a:pt x="237648" y="17242"/>
                </a:lnTo>
                <a:lnTo>
                  <a:pt x="221742" y="16382"/>
                </a:lnTo>
                <a:close/>
              </a:path>
              <a:path w="643890" h="243839">
                <a:moveTo>
                  <a:pt x="285219" y="50672"/>
                </a:moveTo>
                <a:lnTo>
                  <a:pt x="229616" y="50672"/>
                </a:lnTo>
                <a:lnTo>
                  <a:pt x="236982" y="54101"/>
                </a:lnTo>
                <a:lnTo>
                  <a:pt x="243459" y="61213"/>
                </a:lnTo>
                <a:lnTo>
                  <a:pt x="254359" y="93471"/>
                </a:lnTo>
                <a:lnTo>
                  <a:pt x="254236" y="100841"/>
                </a:lnTo>
                <a:lnTo>
                  <a:pt x="227584" y="130937"/>
                </a:lnTo>
                <a:lnTo>
                  <a:pt x="219329" y="131444"/>
                </a:lnTo>
                <a:lnTo>
                  <a:pt x="302752" y="131444"/>
                </a:lnTo>
                <a:lnTo>
                  <a:pt x="302705" y="122046"/>
                </a:lnTo>
                <a:lnTo>
                  <a:pt x="300102" y="95466"/>
                </a:lnTo>
                <a:lnTo>
                  <a:pt x="294973" y="72501"/>
                </a:lnTo>
                <a:lnTo>
                  <a:pt x="287391" y="53798"/>
                </a:lnTo>
                <a:lnTo>
                  <a:pt x="285219" y="50672"/>
                </a:lnTo>
                <a:close/>
              </a:path>
              <a:path w="643890" h="243839">
                <a:moveTo>
                  <a:pt x="374015" y="167893"/>
                </a:moveTo>
                <a:lnTo>
                  <a:pt x="332613" y="174243"/>
                </a:lnTo>
                <a:lnTo>
                  <a:pt x="336018" y="187051"/>
                </a:lnTo>
                <a:lnTo>
                  <a:pt x="341280" y="198405"/>
                </a:lnTo>
                <a:lnTo>
                  <a:pt x="379825" y="227726"/>
                </a:lnTo>
                <a:lnTo>
                  <a:pt x="407416" y="230504"/>
                </a:lnTo>
                <a:lnTo>
                  <a:pt x="425176" y="227812"/>
                </a:lnTo>
                <a:lnTo>
                  <a:pt x="440721" y="221630"/>
                </a:lnTo>
                <a:lnTo>
                  <a:pt x="454028" y="211949"/>
                </a:lnTo>
                <a:lnTo>
                  <a:pt x="465074" y="198754"/>
                </a:lnTo>
                <a:lnTo>
                  <a:pt x="465850" y="197357"/>
                </a:lnTo>
                <a:lnTo>
                  <a:pt x="398653" y="197357"/>
                </a:lnTo>
                <a:lnTo>
                  <a:pt x="391795" y="194944"/>
                </a:lnTo>
                <a:lnTo>
                  <a:pt x="385699" y="189737"/>
                </a:lnTo>
                <a:lnTo>
                  <a:pt x="379475" y="184530"/>
                </a:lnTo>
                <a:lnTo>
                  <a:pt x="375666" y="177164"/>
                </a:lnTo>
                <a:lnTo>
                  <a:pt x="374015" y="167893"/>
                </a:lnTo>
                <a:close/>
              </a:path>
              <a:path w="643890" h="243839">
                <a:moveTo>
                  <a:pt x="468389" y="114300"/>
                </a:moveTo>
                <a:lnTo>
                  <a:pt x="401066" y="114300"/>
                </a:lnTo>
                <a:lnTo>
                  <a:pt x="407975" y="114563"/>
                </a:lnTo>
                <a:lnTo>
                  <a:pt x="414242" y="116125"/>
                </a:lnTo>
                <a:lnTo>
                  <a:pt x="435356" y="152780"/>
                </a:lnTo>
                <a:lnTo>
                  <a:pt x="435277" y="163107"/>
                </a:lnTo>
                <a:lnTo>
                  <a:pt x="415036" y="196595"/>
                </a:lnTo>
                <a:lnTo>
                  <a:pt x="398653" y="197357"/>
                </a:lnTo>
                <a:lnTo>
                  <a:pt x="465850" y="197357"/>
                </a:lnTo>
                <a:lnTo>
                  <a:pt x="471334" y="187491"/>
                </a:lnTo>
                <a:lnTo>
                  <a:pt x="475630" y="175609"/>
                </a:lnTo>
                <a:lnTo>
                  <a:pt x="477950" y="163107"/>
                </a:lnTo>
                <a:lnTo>
                  <a:pt x="478282" y="149987"/>
                </a:lnTo>
                <a:lnTo>
                  <a:pt x="476351" y="134697"/>
                </a:lnTo>
                <a:lnTo>
                  <a:pt x="472074" y="121015"/>
                </a:lnTo>
                <a:lnTo>
                  <a:pt x="468389" y="114300"/>
                </a:lnTo>
                <a:close/>
              </a:path>
              <a:path w="643890" h="243839">
                <a:moveTo>
                  <a:pt x="461772" y="8636"/>
                </a:moveTo>
                <a:lnTo>
                  <a:pt x="351409" y="13969"/>
                </a:lnTo>
                <a:lnTo>
                  <a:pt x="335407" y="128396"/>
                </a:lnTo>
                <a:lnTo>
                  <a:pt x="369570" y="131699"/>
                </a:lnTo>
                <a:lnTo>
                  <a:pt x="376616" y="124390"/>
                </a:lnTo>
                <a:lnTo>
                  <a:pt x="384222" y="119046"/>
                </a:lnTo>
                <a:lnTo>
                  <a:pt x="392376" y="115679"/>
                </a:lnTo>
                <a:lnTo>
                  <a:pt x="401066" y="114300"/>
                </a:lnTo>
                <a:lnTo>
                  <a:pt x="468389" y="114300"/>
                </a:lnTo>
                <a:lnTo>
                  <a:pt x="465441" y="108928"/>
                </a:lnTo>
                <a:lnTo>
                  <a:pt x="456438" y="98425"/>
                </a:lnTo>
                <a:lnTo>
                  <a:pt x="445847" y="90090"/>
                </a:lnTo>
                <a:lnTo>
                  <a:pt x="443459" y="88900"/>
                </a:lnTo>
                <a:lnTo>
                  <a:pt x="380111" y="88900"/>
                </a:lnTo>
                <a:lnTo>
                  <a:pt x="384937" y="51562"/>
                </a:lnTo>
                <a:lnTo>
                  <a:pt x="463677" y="47751"/>
                </a:lnTo>
                <a:lnTo>
                  <a:pt x="461772" y="8636"/>
                </a:lnTo>
                <a:close/>
              </a:path>
              <a:path w="643890" h="243839">
                <a:moveTo>
                  <a:pt x="408432" y="80517"/>
                </a:moveTo>
                <a:lnTo>
                  <a:pt x="401167" y="81327"/>
                </a:lnTo>
                <a:lnTo>
                  <a:pt x="394033" y="82994"/>
                </a:lnTo>
                <a:lnTo>
                  <a:pt x="387018" y="85518"/>
                </a:lnTo>
                <a:lnTo>
                  <a:pt x="380111" y="88900"/>
                </a:lnTo>
                <a:lnTo>
                  <a:pt x="443459" y="88900"/>
                </a:lnTo>
                <a:lnTo>
                  <a:pt x="434292" y="84327"/>
                </a:lnTo>
                <a:lnTo>
                  <a:pt x="421808" y="81137"/>
                </a:lnTo>
                <a:lnTo>
                  <a:pt x="408432" y="80517"/>
                </a:lnTo>
                <a:close/>
              </a:path>
              <a:path w="643890" h="243839">
                <a:moveTo>
                  <a:pt x="539623" y="157479"/>
                </a:moveTo>
                <a:lnTo>
                  <a:pt x="499364" y="164337"/>
                </a:lnTo>
                <a:lnTo>
                  <a:pt x="502626" y="177339"/>
                </a:lnTo>
                <a:lnTo>
                  <a:pt x="507841" y="188912"/>
                </a:lnTo>
                <a:lnTo>
                  <a:pt x="546798" y="219456"/>
                </a:lnTo>
                <a:lnTo>
                  <a:pt x="574040" y="222376"/>
                </a:lnTo>
                <a:lnTo>
                  <a:pt x="588948" y="220396"/>
                </a:lnTo>
                <a:lnTo>
                  <a:pt x="625221" y="199643"/>
                </a:lnTo>
                <a:lnTo>
                  <a:pt x="634076" y="188213"/>
                </a:lnTo>
                <a:lnTo>
                  <a:pt x="564007" y="188213"/>
                </a:lnTo>
                <a:lnTo>
                  <a:pt x="557022" y="185800"/>
                </a:lnTo>
                <a:lnTo>
                  <a:pt x="551180" y="180593"/>
                </a:lnTo>
                <a:lnTo>
                  <a:pt x="547106" y="176232"/>
                </a:lnTo>
                <a:lnTo>
                  <a:pt x="543829" y="170941"/>
                </a:lnTo>
                <a:lnTo>
                  <a:pt x="541339" y="164699"/>
                </a:lnTo>
                <a:lnTo>
                  <a:pt x="539623" y="157479"/>
                </a:lnTo>
                <a:close/>
              </a:path>
              <a:path w="643890" h="243839">
                <a:moveTo>
                  <a:pt x="631126" y="116839"/>
                </a:moveTo>
                <a:lnTo>
                  <a:pt x="578231" y="116839"/>
                </a:lnTo>
                <a:lnTo>
                  <a:pt x="585343" y="119633"/>
                </a:lnTo>
                <a:lnTo>
                  <a:pt x="591185" y="125475"/>
                </a:lnTo>
                <a:lnTo>
                  <a:pt x="595159" y="130305"/>
                </a:lnTo>
                <a:lnTo>
                  <a:pt x="598122" y="136016"/>
                </a:lnTo>
                <a:lnTo>
                  <a:pt x="600061" y="142585"/>
                </a:lnTo>
                <a:lnTo>
                  <a:pt x="600964" y="149987"/>
                </a:lnTo>
                <a:lnTo>
                  <a:pt x="600773" y="157944"/>
                </a:lnTo>
                <a:lnTo>
                  <a:pt x="572008" y="187832"/>
                </a:lnTo>
                <a:lnTo>
                  <a:pt x="564007" y="188213"/>
                </a:lnTo>
                <a:lnTo>
                  <a:pt x="634076" y="188213"/>
                </a:lnTo>
                <a:lnTo>
                  <a:pt x="639873" y="176593"/>
                </a:lnTo>
                <a:lnTo>
                  <a:pt x="643169" y="163639"/>
                </a:lnTo>
                <a:lnTo>
                  <a:pt x="643763" y="149732"/>
                </a:lnTo>
                <a:lnTo>
                  <a:pt x="642616" y="140231"/>
                </a:lnTo>
                <a:lnTo>
                  <a:pt x="640111" y="131540"/>
                </a:lnTo>
                <a:lnTo>
                  <a:pt x="636226" y="123658"/>
                </a:lnTo>
                <a:lnTo>
                  <a:pt x="631126" y="116839"/>
                </a:lnTo>
                <a:close/>
              </a:path>
              <a:path w="643890" h="243839">
                <a:moveTo>
                  <a:pt x="624647" y="34036"/>
                </a:moveTo>
                <a:lnTo>
                  <a:pt x="569595" y="34036"/>
                </a:lnTo>
                <a:lnTo>
                  <a:pt x="575564" y="35940"/>
                </a:lnTo>
                <a:lnTo>
                  <a:pt x="580136" y="40004"/>
                </a:lnTo>
                <a:lnTo>
                  <a:pt x="584708" y="44195"/>
                </a:lnTo>
                <a:lnTo>
                  <a:pt x="587121" y="49911"/>
                </a:lnTo>
                <a:lnTo>
                  <a:pt x="587502" y="57276"/>
                </a:lnTo>
                <a:lnTo>
                  <a:pt x="587883" y="65912"/>
                </a:lnTo>
                <a:lnTo>
                  <a:pt x="585216" y="72897"/>
                </a:lnTo>
                <a:lnTo>
                  <a:pt x="554101" y="86994"/>
                </a:lnTo>
                <a:lnTo>
                  <a:pt x="551053" y="121284"/>
                </a:lnTo>
                <a:lnTo>
                  <a:pt x="558419" y="118871"/>
                </a:lnTo>
                <a:lnTo>
                  <a:pt x="564769" y="117475"/>
                </a:lnTo>
                <a:lnTo>
                  <a:pt x="578231" y="116839"/>
                </a:lnTo>
                <a:lnTo>
                  <a:pt x="631126" y="116839"/>
                </a:lnTo>
                <a:lnTo>
                  <a:pt x="630936" y="116586"/>
                </a:lnTo>
                <a:lnTo>
                  <a:pt x="624578" y="110488"/>
                </a:lnTo>
                <a:lnTo>
                  <a:pt x="617315" y="105711"/>
                </a:lnTo>
                <a:lnTo>
                  <a:pt x="609147" y="102244"/>
                </a:lnTo>
                <a:lnTo>
                  <a:pt x="600075" y="100075"/>
                </a:lnTo>
                <a:lnTo>
                  <a:pt x="613390" y="90120"/>
                </a:lnTo>
                <a:lnTo>
                  <a:pt x="622680" y="78914"/>
                </a:lnTo>
                <a:lnTo>
                  <a:pt x="627971" y="66446"/>
                </a:lnTo>
                <a:lnTo>
                  <a:pt x="629285" y="52704"/>
                </a:lnTo>
                <a:lnTo>
                  <a:pt x="627858" y="42916"/>
                </a:lnTo>
                <a:lnTo>
                  <a:pt x="624647" y="34036"/>
                </a:lnTo>
                <a:close/>
              </a:path>
              <a:path w="643890" h="243839">
                <a:moveTo>
                  <a:pt x="561975" y="0"/>
                </a:moveTo>
                <a:lnTo>
                  <a:pt x="523075" y="12277"/>
                </a:lnTo>
                <a:lnTo>
                  <a:pt x="499268" y="50621"/>
                </a:lnTo>
                <a:lnTo>
                  <a:pt x="497459" y="60070"/>
                </a:lnTo>
                <a:lnTo>
                  <a:pt x="536321" y="64769"/>
                </a:lnTo>
                <a:lnTo>
                  <a:pt x="536956" y="55244"/>
                </a:lnTo>
                <a:lnTo>
                  <a:pt x="539623" y="47878"/>
                </a:lnTo>
                <a:lnTo>
                  <a:pt x="549275" y="37464"/>
                </a:lnTo>
                <a:lnTo>
                  <a:pt x="555244" y="34670"/>
                </a:lnTo>
                <a:lnTo>
                  <a:pt x="562356" y="34289"/>
                </a:lnTo>
                <a:lnTo>
                  <a:pt x="569595" y="34036"/>
                </a:lnTo>
                <a:lnTo>
                  <a:pt x="624647" y="34036"/>
                </a:lnTo>
                <a:lnTo>
                  <a:pt x="624538" y="33734"/>
                </a:lnTo>
                <a:lnTo>
                  <a:pt x="589883" y="3524"/>
                </a:lnTo>
                <a:lnTo>
                  <a:pt x="576619" y="500"/>
                </a:lnTo>
                <a:lnTo>
                  <a:pt x="561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57556" y="277368"/>
            <a:ext cx="8628888" cy="926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4800" y="236220"/>
            <a:ext cx="8613648" cy="10911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4800" y="304761"/>
            <a:ext cx="8534400" cy="830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04800" y="304761"/>
            <a:ext cx="8534400" cy="831215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algn="ctr" marL="13335">
              <a:lnSpc>
                <a:spcPct val="100000"/>
              </a:lnSpc>
              <a:spcBef>
                <a:spcPts val="265"/>
              </a:spcBef>
            </a:pPr>
            <a:r>
              <a:rPr dirty="0" sz="2400" b="1">
                <a:latin typeface="Arial"/>
                <a:cs typeface="Arial"/>
              </a:rPr>
              <a:t>Đường lối, chính sách của Đảng tiếp tục được bổ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sung,</a:t>
            </a:r>
            <a:endParaRPr sz="2400">
              <a:latin typeface="Arial"/>
              <a:cs typeface="Arial"/>
            </a:endParaRPr>
          </a:p>
          <a:p>
            <a:pPr algn="ctr" marL="12065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phát triển qua </a:t>
            </a:r>
            <a:r>
              <a:rPr dirty="0" sz="2400" spc="-5" b="1">
                <a:latin typeface="Arial"/>
                <a:cs typeface="Arial"/>
              </a:rPr>
              <a:t>các </a:t>
            </a:r>
            <a:r>
              <a:rPr dirty="0" sz="2400" b="1">
                <a:latin typeface="Arial"/>
                <a:cs typeface="Arial"/>
              </a:rPr>
              <a:t>hội nghị </a:t>
            </a:r>
            <a:r>
              <a:rPr dirty="0" sz="2400" spc="-30" b="1">
                <a:latin typeface="Arial"/>
                <a:cs typeface="Arial"/>
              </a:rPr>
              <a:t>Trung </a:t>
            </a:r>
            <a:r>
              <a:rPr dirty="0" sz="2400" b="1">
                <a:latin typeface="Arial"/>
                <a:cs typeface="Arial"/>
              </a:rPr>
              <a:t>ương tiếp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theo.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32816" y="2462783"/>
            <a:ext cx="1722120" cy="6598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5469" y="2588514"/>
            <a:ext cx="1208443" cy="2691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346960" y="2386583"/>
            <a:ext cx="1514856" cy="6385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49525" y="2543175"/>
            <a:ext cx="1055370" cy="219075"/>
          </a:xfrm>
          <a:custGeom>
            <a:avLst/>
            <a:gdLst/>
            <a:ahLst/>
            <a:cxnLst/>
            <a:rect l="l" t="t" r="r" b="b"/>
            <a:pathLst>
              <a:path w="1055370" h="219075">
                <a:moveTo>
                  <a:pt x="20066" y="54101"/>
                </a:moveTo>
                <a:lnTo>
                  <a:pt x="0" y="55245"/>
                </a:lnTo>
                <a:lnTo>
                  <a:pt x="8636" y="218566"/>
                </a:lnTo>
                <a:lnTo>
                  <a:pt x="28701" y="217550"/>
                </a:lnTo>
                <a:lnTo>
                  <a:pt x="20066" y="54101"/>
                </a:lnTo>
                <a:close/>
              </a:path>
              <a:path w="1055370" h="219075">
                <a:moveTo>
                  <a:pt x="146528" y="108458"/>
                </a:moveTo>
                <a:lnTo>
                  <a:pt x="110998" y="108458"/>
                </a:lnTo>
                <a:lnTo>
                  <a:pt x="118744" y="110362"/>
                </a:lnTo>
                <a:lnTo>
                  <a:pt x="128143" y="117728"/>
                </a:lnTo>
                <a:lnTo>
                  <a:pt x="130301" y="123444"/>
                </a:lnTo>
                <a:lnTo>
                  <a:pt x="130682" y="131572"/>
                </a:lnTo>
                <a:lnTo>
                  <a:pt x="130810" y="132334"/>
                </a:lnTo>
                <a:lnTo>
                  <a:pt x="87630" y="146938"/>
                </a:lnTo>
                <a:lnTo>
                  <a:pt x="81661" y="148336"/>
                </a:lnTo>
                <a:lnTo>
                  <a:pt x="53975" y="169037"/>
                </a:lnTo>
                <a:lnTo>
                  <a:pt x="51625" y="173736"/>
                </a:lnTo>
                <a:lnTo>
                  <a:pt x="51539" y="173986"/>
                </a:lnTo>
                <a:lnTo>
                  <a:pt x="50545" y="179324"/>
                </a:lnTo>
                <a:lnTo>
                  <a:pt x="50800" y="185038"/>
                </a:lnTo>
                <a:lnTo>
                  <a:pt x="75755" y="215376"/>
                </a:lnTo>
                <a:lnTo>
                  <a:pt x="93091" y="216788"/>
                </a:lnTo>
                <a:lnTo>
                  <a:pt x="100964" y="216408"/>
                </a:lnTo>
                <a:lnTo>
                  <a:pt x="108204" y="214757"/>
                </a:lnTo>
                <a:lnTo>
                  <a:pt x="115062" y="211709"/>
                </a:lnTo>
                <a:lnTo>
                  <a:pt x="121793" y="208787"/>
                </a:lnTo>
                <a:lnTo>
                  <a:pt x="128650" y="203962"/>
                </a:lnTo>
                <a:lnTo>
                  <a:pt x="131468" y="201295"/>
                </a:lnTo>
                <a:lnTo>
                  <a:pt x="89281" y="201295"/>
                </a:lnTo>
                <a:lnTo>
                  <a:pt x="83185" y="199771"/>
                </a:lnTo>
                <a:lnTo>
                  <a:pt x="78993" y="196469"/>
                </a:lnTo>
                <a:lnTo>
                  <a:pt x="74802" y="193039"/>
                </a:lnTo>
                <a:lnTo>
                  <a:pt x="72517" y="188722"/>
                </a:lnTo>
                <a:lnTo>
                  <a:pt x="72262" y="183387"/>
                </a:lnTo>
                <a:lnTo>
                  <a:pt x="72008" y="179832"/>
                </a:lnTo>
                <a:lnTo>
                  <a:pt x="72770" y="176657"/>
                </a:lnTo>
                <a:lnTo>
                  <a:pt x="74549" y="173736"/>
                </a:lnTo>
                <a:lnTo>
                  <a:pt x="76200" y="170687"/>
                </a:lnTo>
                <a:lnTo>
                  <a:pt x="78739" y="168401"/>
                </a:lnTo>
                <a:lnTo>
                  <a:pt x="85343" y="165100"/>
                </a:lnTo>
                <a:lnTo>
                  <a:pt x="91186" y="163449"/>
                </a:lnTo>
                <a:lnTo>
                  <a:pt x="109481" y="159635"/>
                </a:lnTo>
                <a:lnTo>
                  <a:pt x="118268" y="157352"/>
                </a:lnTo>
                <a:lnTo>
                  <a:pt x="125674" y="154975"/>
                </a:lnTo>
                <a:lnTo>
                  <a:pt x="131699" y="152526"/>
                </a:lnTo>
                <a:lnTo>
                  <a:pt x="152070" y="152526"/>
                </a:lnTo>
                <a:lnTo>
                  <a:pt x="150955" y="131445"/>
                </a:lnTo>
                <a:lnTo>
                  <a:pt x="150622" y="125602"/>
                </a:lnTo>
                <a:lnTo>
                  <a:pt x="149987" y="119379"/>
                </a:lnTo>
                <a:lnTo>
                  <a:pt x="149098" y="116077"/>
                </a:lnTo>
                <a:lnTo>
                  <a:pt x="147700" y="110616"/>
                </a:lnTo>
                <a:lnTo>
                  <a:pt x="146528" y="108458"/>
                </a:lnTo>
                <a:close/>
              </a:path>
              <a:path w="1055370" h="219075">
                <a:moveTo>
                  <a:pt x="155852" y="197230"/>
                </a:moveTo>
                <a:lnTo>
                  <a:pt x="135762" y="197230"/>
                </a:lnTo>
                <a:lnTo>
                  <a:pt x="136651" y="202819"/>
                </a:lnTo>
                <a:lnTo>
                  <a:pt x="138175" y="207645"/>
                </a:lnTo>
                <a:lnTo>
                  <a:pt x="140588" y="211582"/>
                </a:lnTo>
                <a:lnTo>
                  <a:pt x="161544" y="210565"/>
                </a:lnTo>
                <a:lnTo>
                  <a:pt x="158750" y="206121"/>
                </a:lnTo>
                <a:lnTo>
                  <a:pt x="156844" y="201422"/>
                </a:lnTo>
                <a:lnTo>
                  <a:pt x="155852" y="197230"/>
                </a:lnTo>
                <a:close/>
              </a:path>
              <a:path w="1055370" h="219075">
                <a:moveTo>
                  <a:pt x="152070" y="152526"/>
                </a:moveTo>
                <a:lnTo>
                  <a:pt x="131699" y="152526"/>
                </a:lnTo>
                <a:lnTo>
                  <a:pt x="132566" y="168401"/>
                </a:lnTo>
                <a:lnTo>
                  <a:pt x="132559" y="169037"/>
                </a:lnTo>
                <a:lnTo>
                  <a:pt x="104775" y="200405"/>
                </a:lnTo>
                <a:lnTo>
                  <a:pt x="89281" y="201295"/>
                </a:lnTo>
                <a:lnTo>
                  <a:pt x="131468" y="201295"/>
                </a:lnTo>
                <a:lnTo>
                  <a:pt x="135762" y="197230"/>
                </a:lnTo>
                <a:lnTo>
                  <a:pt x="155852" y="197230"/>
                </a:lnTo>
                <a:lnTo>
                  <a:pt x="155680" y="196469"/>
                </a:lnTo>
                <a:lnTo>
                  <a:pt x="154866" y="191615"/>
                </a:lnTo>
                <a:lnTo>
                  <a:pt x="154066" y="184086"/>
                </a:lnTo>
                <a:lnTo>
                  <a:pt x="153275" y="173736"/>
                </a:lnTo>
                <a:lnTo>
                  <a:pt x="152440" y="159635"/>
                </a:lnTo>
                <a:lnTo>
                  <a:pt x="152070" y="152526"/>
                </a:lnTo>
                <a:close/>
              </a:path>
              <a:path w="1055370" h="219075">
                <a:moveTo>
                  <a:pt x="113030" y="91694"/>
                </a:moveTo>
                <a:lnTo>
                  <a:pt x="68706" y="100964"/>
                </a:lnTo>
                <a:lnTo>
                  <a:pt x="59181" y="110744"/>
                </a:lnTo>
                <a:lnTo>
                  <a:pt x="55372" y="116077"/>
                </a:lnTo>
                <a:lnTo>
                  <a:pt x="52831" y="123062"/>
                </a:lnTo>
                <a:lnTo>
                  <a:pt x="51435" y="131445"/>
                </a:lnTo>
                <a:lnTo>
                  <a:pt x="71247" y="133096"/>
                </a:lnTo>
                <a:lnTo>
                  <a:pt x="72898" y="124587"/>
                </a:lnTo>
                <a:lnTo>
                  <a:pt x="75945" y="118617"/>
                </a:lnTo>
                <a:lnTo>
                  <a:pt x="84581" y="111505"/>
                </a:lnTo>
                <a:lnTo>
                  <a:pt x="91439" y="109474"/>
                </a:lnTo>
                <a:lnTo>
                  <a:pt x="110998" y="108458"/>
                </a:lnTo>
                <a:lnTo>
                  <a:pt x="146528" y="108458"/>
                </a:lnTo>
                <a:lnTo>
                  <a:pt x="145287" y="106172"/>
                </a:lnTo>
                <a:lnTo>
                  <a:pt x="142112" y="102742"/>
                </a:lnTo>
                <a:lnTo>
                  <a:pt x="139064" y="99313"/>
                </a:lnTo>
                <a:lnTo>
                  <a:pt x="134238" y="96520"/>
                </a:lnTo>
                <a:lnTo>
                  <a:pt x="121285" y="92455"/>
                </a:lnTo>
                <a:lnTo>
                  <a:pt x="113030" y="91694"/>
                </a:lnTo>
                <a:close/>
              </a:path>
              <a:path w="1055370" h="219075">
                <a:moveTo>
                  <a:pt x="108585" y="48513"/>
                </a:moveTo>
                <a:lnTo>
                  <a:pt x="87122" y="49657"/>
                </a:lnTo>
                <a:lnTo>
                  <a:pt x="64769" y="82169"/>
                </a:lnTo>
                <a:lnTo>
                  <a:pt x="87756" y="81025"/>
                </a:lnTo>
                <a:lnTo>
                  <a:pt x="99313" y="61340"/>
                </a:lnTo>
                <a:lnTo>
                  <a:pt x="119998" y="61340"/>
                </a:lnTo>
                <a:lnTo>
                  <a:pt x="108585" y="48513"/>
                </a:lnTo>
                <a:close/>
              </a:path>
              <a:path w="1055370" h="219075">
                <a:moveTo>
                  <a:pt x="119998" y="61340"/>
                </a:moveTo>
                <a:lnTo>
                  <a:pt x="99313" y="61340"/>
                </a:lnTo>
                <a:lnTo>
                  <a:pt x="112522" y="79628"/>
                </a:lnTo>
                <a:lnTo>
                  <a:pt x="135255" y="78486"/>
                </a:lnTo>
                <a:lnTo>
                  <a:pt x="119998" y="61340"/>
                </a:lnTo>
                <a:close/>
              </a:path>
              <a:path w="1055370" h="219075">
                <a:moveTo>
                  <a:pt x="91439" y="10033"/>
                </a:moveTo>
                <a:lnTo>
                  <a:pt x="64516" y="11429"/>
                </a:lnTo>
                <a:lnTo>
                  <a:pt x="91948" y="41275"/>
                </a:lnTo>
                <a:lnTo>
                  <a:pt x="108076" y="40386"/>
                </a:lnTo>
                <a:lnTo>
                  <a:pt x="91439" y="10033"/>
                </a:lnTo>
                <a:close/>
              </a:path>
              <a:path w="1055370" h="219075">
                <a:moveTo>
                  <a:pt x="197357" y="89915"/>
                </a:moveTo>
                <a:lnTo>
                  <a:pt x="179324" y="90932"/>
                </a:lnTo>
                <a:lnTo>
                  <a:pt x="185547" y="209296"/>
                </a:lnTo>
                <a:lnTo>
                  <a:pt x="205612" y="208152"/>
                </a:lnTo>
                <a:lnTo>
                  <a:pt x="202183" y="143510"/>
                </a:lnTo>
                <a:lnTo>
                  <a:pt x="202233" y="133054"/>
                </a:lnTo>
                <a:lnTo>
                  <a:pt x="203533" y="124348"/>
                </a:lnTo>
                <a:lnTo>
                  <a:pt x="206095" y="117381"/>
                </a:lnTo>
                <a:lnTo>
                  <a:pt x="209931" y="112140"/>
                </a:lnTo>
                <a:lnTo>
                  <a:pt x="215502" y="106807"/>
                </a:lnTo>
                <a:lnTo>
                  <a:pt x="198247" y="106807"/>
                </a:lnTo>
                <a:lnTo>
                  <a:pt x="197357" y="89915"/>
                </a:lnTo>
                <a:close/>
              </a:path>
              <a:path w="1055370" h="219075">
                <a:moveTo>
                  <a:pt x="272478" y="102615"/>
                </a:moveTo>
                <a:lnTo>
                  <a:pt x="236981" y="102615"/>
                </a:lnTo>
                <a:lnTo>
                  <a:pt x="241681" y="103504"/>
                </a:lnTo>
                <a:lnTo>
                  <a:pt x="245744" y="105790"/>
                </a:lnTo>
                <a:lnTo>
                  <a:pt x="249936" y="107950"/>
                </a:lnTo>
                <a:lnTo>
                  <a:pt x="252856" y="110998"/>
                </a:lnTo>
                <a:lnTo>
                  <a:pt x="254635" y="115062"/>
                </a:lnTo>
                <a:lnTo>
                  <a:pt x="256412" y="118999"/>
                </a:lnTo>
                <a:lnTo>
                  <a:pt x="257429" y="125095"/>
                </a:lnTo>
                <a:lnTo>
                  <a:pt x="257937" y="133223"/>
                </a:lnTo>
                <a:lnTo>
                  <a:pt x="261747" y="205232"/>
                </a:lnTo>
                <a:lnTo>
                  <a:pt x="281813" y="204215"/>
                </a:lnTo>
                <a:lnTo>
                  <a:pt x="277494" y="122047"/>
                </a:lnTo>
                <a:lnTo>
                  <a:pt x="276732" y="115570"/>
                </a:lnTo>
                <a:lnTo>
                  <a:pt x="275844" y="111887"/>
                </a:lnTo>
                <a:lnTo>
                  <a:pt x="274319" y="106299"/>
                </a:lnTo>
                <a:lnTo>
                  <a:pt x="272478" y="102615"/>
                </a:lnTo>
                <a:close/>
              </a:path>
              <a:path w="1055370" h="219075">
                <a:moveTo>
                  <a:pt x="242062" y="84836"/>
                </a:moveTo>
                <a:lnTo>
                  <a:pt x="205053" y="97879"/>
                </a:lnTo>
                <a:lnTo>
                  <a:pt x="198247" y="106807"/>
                </a:lnTo>
                <a:lnTo>
                  <a:pt x="215502" y="106807"/>
                </a:lnTo>
                <a:lnTo>
                  <a:pt x="215900" y="106425"/>
                </a:lnTo>
                <a:lnTo>
                  <a:pt x="223012" y="103377"/>
                </a:lnTo>
                <a:lnTo>
                  <a:pt x="231648" y="102870"/>
                </a:lnTo>
                <a:lnTo>
                  <a:pt x="236981" y="102615"/>
                </a:lnTo>
                <a:lnTo>
                  <a:pt x="272478" y="102615"/>
                </a:lnTo>
                <a:lnTo>
                  <a:pt x="271906" y="101473"/>
                </a:lnTo>
                <a:lnTo>
                  <a:pt x="248666" y="85851"/>
                </a:lnTo>
                <a:lnTo>
                  <a:pt x="242062" y="84836"/>
                </a:lnTo>
                <a:close/>
              </a:path>
              <a:path w="1055370" h="219075">
                <a:moveTo>
                  <a:pt x="395657" y="96138"/>
                </a:moveTo>
                <a:lnTo>
                  <a:pt x="375666" y="96138"/>
                </a:lnTo>
                <a:lnTo>
                  <a:pt x="379856" y="176275"/>
                </a:lnTo>
                <a:lnTo>
                  <a:pt x="401700" y="199389"/>
                </a:lnTo>
                <a:lnTo>
                  <a:pt x="413385" y="198754"/>
                </a:lnTo>
                <a:lnTo>
                  <a:pt x="418464" y="197992"/>
                </a:lnTo>
                <a:lnTo>
                  <a:pt x="424052" y="196469"/>
                </a:lnTo>
                <a:lnTo>
                  <a:pt x="420544" y="180212"/>
                </a:lnTo>
                <a:lnTo>
                  <a:pt x="408431" y="180212"/>
                </a:lnTo>
                <a:lnTo>
                  <a:pt x="406145" y="179959"/>
                </a:lnTo>
                <a:lnTo>
                  <a:pt x="399161" y="164337"/>
                </a:lnTo>
                <a:lnTo>
                  <a:pt x="395657" y="96138"/>
                </a:lnTo>
                <a:close/>
              </a:path>
              <a:path w="1055370" h="219075">
                <a:moveTo>
                  <a:pt x="420243" y="178815"/>
                </a:moveTo>
                <a:lnTo>
                  <a:pt x="416560" y="179577"/>
                </a:lnTo>
                <a:lnTo>
                  <a:pt x="413638" y="179959"/>
                </a:lnTo>
                <a:lnTo>
                  <a:pt x="408431" y="180212"/>
                </a:lnTo>
                <a:lnTo>
                  <a:pt x="420544" y="180212"/>
                </a:lnTo>
                <a:lnTo>
                  <a:pt x="420243" y="178815"/>
                </a:lnTo>
                <a:close/>
              </a:path>
              <a:path w="1055370" h="219075">
                <a:moveTo>
                  <a:pt x="392556" y="38100"/>
                </a:moveTo>
                <a:lnTo>
                  <a:pt x="373252" y="51308"/>
                </a:lnTo>
                <a:lnTo>
                  <a:pt x="374776" y="80517"/>
                </a:lnTo>
                <a:lnTo>
                  <a:pt x="360044" y="81279"/>
                </a:lnTo>
                <a:lnTo>
                  <a:pt x="360933" y="96900"/>
                </a:lnTo>
                <a:lnTo>
                  <a:pt x="375666" y="96138"/>
                </a:lnTo>
                <a:lnTo>
                  <a:pt x="395657" y="96138"/>
                </a:lnTo>
                <a:lnTo>
                  <a:pt x="395605" y="95123"/>
                </a:lnTo>
                <a:lnTo>
                  <a:pt x="415670" y="94107"/>
                </a:lnTo>
                <a:lnTo>
                  <a:pt x="414958" y="79501"/>
                </a:lnTo>
                <a:lnTo>
                  <a:pt x="394716" y="79501"/>
                </a:lnTo>
                <a:lnTo>
                  <a:pt x="392556" y="38100"/>
                </a:lnTo>
                <a:close/>
              </a:path>
              <a:path w="1055370" h="219075">
                <a:moveTo>
                  <a:pt x="414908" y="78486"/>
                </a:moveTo>
                <a:lnTo>
                  <a:pt x="394716" y="79501"/>
                </a:lnTo>
                <a:lnTo>
                  <a:pt x="414958" y="79501"/>
                </a:lnTo>
                <a:lnTo>
                  <a:pt x="414908" y="78486"/>
                </a:lnTo>
                <a:close/>
              </a:path>
              <a:path w="1055370" h="219075">
                <a:moveTo>
                  <a:pt x="452755" y="31241"/>
                </a:moveTo>
                <a:lnTo>
                  <a:pt x="432688" y="32385"/>
                </a:lnTo>
                <a:lnTo>
                  <a:pt x="441325" y="195707"/>
                </a:lnTo>
                <a:lnTo>
                  <a:pt x="461391" y="194690"/>
                </a:lnTo>
                <a:lnTo>
                  <a:pt x="457962" y="129921"/>
                </a:lnTo>
                <a:lnTo>
                  <a:pt x="457454" y="120650"/>
                </a:lnTo>
                <a:lnTo>
                  <a:pt x="458216" y="113284"/>
                </a:lnTo>
                <a:lnTo>
                  <a:pt x="460120" y="107950"/>
                </a:lnTo>
                <a:lnTo>
                  <a:pt x="462025" y="102488"/>
                </a:lnTo>
                <a:lnTo>
                  <a:pt x="465581" y="98171"/>
                </a:lnTo>
                <a:lnTo>
                  <a:pt x="470662" y="94741"/>
                </a:lnTo>
                <a:lnTo>
                  <a:pt x="475742" y="91439"/>
                </a:lnTo>
                <a:lnTo>
                  <a:pt x="480110" y="89915"/>
                </a:lnTo>
                <a:lnTo>
                  <a:pt x="455802" y="89915"/>
                </a:lnTo>
                <a:lnTo>
                  <a:pt x="452755" y="31241"/>
                </a:lnTo>
                <a:close/>
              </a:path>
              <a:path w="1055370" h="219075">
                <a:moveTo>
                  <a:pt x="527985" y="88900"/>
                </a:moveTo>
                <a:lnTo>
                  <a:pt x="495173" y="88900"/>
                </a:lnTo>
                <a:lnTo>
                  <a:pt x="501395" y="90804"/>
                </a:lnTo>
                <a:lnTo>
                  <a:pt x="510539" y="99440"/>
                </a:lnTo>
                <a:lnTo>
                  <a:pt x="513080" y="106679"/>
                </a:lnTo>
                <a:lnTo>
                  <a:pt x="513714" y="116712"/>
                </a:lnTo>
                <a:lnTo>
                  <a:pt x="517651" y="191770"/>
                </a:lnTo>
                <a:lnTo>
                  <a:pt x="537718" y="190626"/>
                </a:lnTo>
                <a:lnTo>
                  <a:pt x="533781" y="115697"/>
                </a:lnTo>
                <a:lnTo>
                  <a:pt x="528193" y="89280"/>
                </a:lnTo>
                <a:lnTo>
                  <a:pt x="527985" y="88900"/>
                </a:lnTo>
                <a:close/>
              </a:path>
              <a:path w="1055370" h="219075">
                <a:moveTo>
                  <a:pt x="499110" y="71374"/>
                </a:moveTo>
                <a:lnTo>
                  <a:pt x="455802" y="89915"/>
                </a:lnTo>
                <a:lnTo>
                  <a:pt x="480110" y="89915"/>
                </a:lnTo>
                <a:lnTo>
                  <a:pt x="481202" y="89535"/>
                </a:lnTo>
                <a:lnTo>
                  <a:pt x="495173" y="88900"/>
                </a:lnTo>
                <a:lnTo>
                  <a:pt x="527985" y="88900"/>
                </a:lnTo>
                <a:lnTo>
                  <a:pt x="525018" y="83438"/>
                </a:lnTo>
                <a:lnTo>
                  <a:pt x="520192" y="78866"/>
                </a:lnTo>
                <a:lnTo>
                  <a:pt x="513461" y="75691"/>
                </a:lnTo>
                <a:lnTo>
                  <a:pt x="506856" y="72644"/>
                </a:lnTo>
                <a:lnTo>
                  <a:pt x="499110" y="71374"/>
                </a:lnTo>
                <a:close/>
              </a:path>
              <a:path w="1055370" h="219075">
                <a:moveTo>
                  <a:pt x="580898" y="69723"/>
                </a:moveTo>
                <a:lnTo>
                  <a:pt x="560832" y="70738"/>
                </a:lnTo>
                <a:lnTo>
                  <a:pt x="564769" y="144017"/>
                </a:lnTo>
                <a:lnTo>
                  <a:pt x="565150" y="152526"/>
                </a:lnTo>
                <a:lnTo>
                  <a:pt x="565912" y="158750"/>
                </a:lnTo>
                <a:lnTo>
                  <a:pt x="568451" y="168528"/>
                </a:lnTo>
                <a:lnTo>
                  <a:pt x="570864" y="173482"/>
                </a:lnTo>
                <a:lnTo>
                  <a:pt x="574039" y="177291"/>
                </a:lnTo>
                <a:lnTo>
                  <a:pt x="577214" y="181228"/>
                </a:lnTo>
                <a:lnTo>
                  <a:pt x="581913" y="184403"/>
                </a:lnTo>
                <a:lnTo>
                  <a:pt x="588137" y="186689"/>
                </a:lnTo>
                <a:lnTo>
                  <a:pt x="594232" y="189102"/>
                </a:lnTo>
                <a:lnTo>
                  <a:pt x="600837" y="189991"/>
                </a:lnTo>
                <a:lnTo>
                  <a:pt x="607694" y="189611"/>
                </a:lnTo>
                <a:lnTo>
                  <a:pt x="618910" y="187803"/>
                </a:lnTo>
                <a:lnTo>
                  <a:pt x="628745" y="183530"/>
                </a:lnTo>
                <a:lnTo>
                  <a:pt x="637198" y="176805"/>
                </a:lnTo>
                <a:lnTo>
                  <a:pt x="640743" y="172212"/>
                </a:lnTo>
                <a:lnTo>
                  <a:pt x="610869" y="172212"/>
                </a:lnTo>
                <a:lnTo>
                  <a:pt x="602134" y="171590"/>
                </a:lnTo>
                <a:lnTo>
                  <a:pt x="584454" y="135382"/>
                </a:lnTo>
                <a:lnTo>
                  <a:pt x="580898" y="69723"/>
                </a:lnTo>
                <a:close/>
              </a:path>
              <a:path w="1055370" h="219075">
                <a:moveTo>
                  <a:pt x="662204" y="167639"/>
                </a:moveTo>
                <a:lnTo>
                  <a:pt x="644270" y="167639"/>
                </a:lnTo>
                <a:lnTo>
                  <a:pt x="645160" y="185038"/>
                </a:lnTo>
                <a:lnTo>
                  <a:pt x="663067" y="184023"/>
                </a:lnTo>
                <a:lnTo>
                  <a:pt x="662204" y="167639"/>
                </a:lnTo>
                <a:close/>
              </a:path>
              <a:path w="1055370" h="219075">
                <a:moveTo>
                  <a:pt x="656844" y="65659"/>
                </a:moveTo>
                <a:lnTo>
                  <a:pt x="636777" y="66675"/>
                </a:lnTo>
                <a:lnTo>
                  <a:pt x="640207" y="130175"/>
                </a:lnTo>
                <a:lnTo>
                  <a:pt x="640714" y="140208"/>
                </a:lnTo>
                <a:lnTo>
                  <a:pt x="616966" y="171830"/>
                </a:lnTo>
                <a:lnTo>
                  <a:pt x="610869" y="172212"/>
                </a:lnTo>
                <a:lnTo>
                  <a:pt x="640743" y="172212"/>
                </a:lnTo>
                <a:lnTo>
                  <a:pt x="644270" y="167639"/>
                </a:lnTo>
                <a:lnTo>
                  <a:pt x="662204" y="167639"/>
                </a:lnTo>
                <a:lnTo>
                  <a:pt x="660145" y="128524"/>
                </a:lnTo>
                <a:lnTo>
                  <a:pt x="669907" y="125952"/>
                </a:lnTo>
                <a:lnTo>
                  <a:pt x="678227" y="121475"/>
                </a:lnTo>
                <a:lnTo>
                  <a:pt x="679799" y="120014"/>
                </a:lnTo>
                <a:lnTo>
                  <a:pt x="659764" y="120014"/>
                </a:lnTo>
                <a:lnTo>
                  <a:pt x="656844" y="65659"/>
                </a:lnTo>
                <a:close/>
              </a:path>
              <a:path w="1055370" h="219075">
                <a:moveTo>
                  <a:pt x="693459" y="87629"/>
                </a:moveTo>
                <a:lnTo>
                  <a:pt x="682370" y="87629"/>
                </a:lnTo>
                <a:lnTo>
                  <a:pt x="682879" y="96392"/>
                </a:lnTo>
                <a:lnTo>
                  <a:pt x="682117" y="102488"/>
                </a:lnTo>
                <a:lnTo>
                  <a:pt x="680212" y="105663"/>
                </a:lnTo>
                <a:lnTo>
                  <a:pt x="675894" y="113157"/>
                </a:lnTo>
                <a:lnTo>
                  <a:pt x="669036" y="117983"/>
                </a:lnTo>
                <a:lnTo>
                  <a:pt x="659764" y="120014"/>
                </a:lnTo>
                <a:lnTo>
                  <a:pt x="679799" y="120014"/>
                </a:lnTo>
                <a:lnTo>
                  <a:pt x="685095" y="115093"/>
                </a:lnTo>
                <a:lnTo>
                  <a:pt x="690499" y="106807"/>
                </a:lnTo>
                <a:lnTo>
                  <a:pt x="692912" y="102108"/>
                </a:lnTo>
                <a:lnTo>
                  <a:pt x="693801" y="93852"/>
                </a:lnTo>
                <a:lnTo>
                  <a:pt x="693459" y="87629"/>
                </a:lnTo>
                <a:close/>
              </a:path>
              <a:path w="1055370" h="219075">
                <a:moveTo>
                  <a:pt x="692150" y="63753"/>
                </a:moveTo>
                <a:lnTo>
                  <a:pt x="670687" y="64897"/>
                </a:lnTo>
                <a:lnTo>
                  <a:pt x="671957" y="88264"/>
                </a:lnTo>
                <a:lnTo>
                  <a:pt x="682370" y="87629"/>
                </a:lnTo>
                <a:lnTo>
                  <a:pt x="693459" y="87629"/>
                </a:lnTo>
                <a:lnTo>
                  <a:pt x="692150" y="63753"/>
                </a:lnTo>
                <a:close/>
              </a:path>
              <a:path w="1055370" h="219075">
                <a:moveTo>
                  <a:pt x="635507" y="20700"/>
                </a:moveTo>
                <a:lnTo>
                  <a:pt x="609219" y="22098"/>
                </a:lnTo>
                <a:lnTo>
                  <a:pt x="596011" y="54101"/>
                </a:lnTo>
                <a:lnTo>
                  <a:pt x="612648" y="53212"/>
                </a:lnTo>
                <a:lnTo>
                  <a:pt x="635507" y="20700"/>
                </a:lnTo>
                <a:close/>
              </a:path>
              <a:path w="1055370" h="219075">
                <a:moveTo>
                  <a:pt x="793623" y="13335"/>
                </a:moveTo>
                <a:lnTo>
                  <a:pt x="773557" y="14350"/>
                </a:lnTo>
                <a:lnTo>
                  <a:pt x="782192" y="177800"/>
                </a:lnTo>
                <a:lnTo>
                  <a:pt x="802259" y="176657"/>
                </a:lnTo>
                <a:lnTo>
                  <a:pt x="798829" y="111887"/>
                </a:lnTo>
                <a:lnTo>
                  <a:pt x="798322" y="102615"/>
                </a:lnTo>
                <a:lnTo>
                  <a:pt x="799084" y="95250"/>
                </a:lnTo>
                <a:lnTo>
                  <a:pt x="802894" y="84582"/>
                </a:lnTo>
                <a:lnTo>
                  <a:pt x="806450" y="80137"/>
                </a:lnTo>
                <a:lnTo>
                  <a:pt x="811529" y="76835"/>
                </a:lnTo>
                <a:lnTo>
                  <a:pt x="816610" y="73405"/>
                </a:lnTo>
                <a:lnTo>
                  <a:pt x="821290" y="71882"/>
                </a:lnTo>
                <a:lnTo>
                  <a:pt x="796671" y="71882"/>
                </a:lnTo>
                <a:lnTo>
                  <a:pt x="793623" y="13335"/>
                </a:lnTo>
                <a:close/>
              </a:path>
              <a:path w="1055370" h="219075">
                <a:moveTo>
                  <a:pt x="868790" y="70865"/>
                </a:moveTo>
                <a:lnTo>
                  <a:pt x="836040" y="70865"/>
                </a:lnTo>
                <a:lnTo>
                  <a:pt x="842263" y="72771"/>
                </a:lnTo>
                <a:lnTo>
                  <a:pt x="846836" y="77215"/>
                </a:lnTo>
                <a:lnTo>
                  <a:pt x="851535" y="81534"/>
                </a:lnTo>
                <a:lnTo>
                  <a:pt x="854075" y="88646"/>
                </a:lnTo>
                <a:lnTo>
                  <a:pt x="854583" y="98678"/>
                </a:lnTo>
                <a:lnTo>
                  <a:pt x="858520" y="173736"/>
                </a:lnTo>
                <a:lnTo>
                  <a:pt x="878586" y="172720"/>
                </a:lnTo>
                <a:lnTo>
                  <a:pt x="874649" y="97662"/>
                </a:lnTo>
                <a:lnTo>
                  <a:pt x="873936" y="89519"/>
                </a:lnTo>
                <a:lnTo>
                  <a:pt x="872759" y="82422"/>
                </a:lnTo>
                <a:lnTo>
                  <a:pt x="871130" y="76374"/>
                </a:lnTo>
                <a:lnTo>
                  <a:pt x="869061" y="71374"/>
                </a:lnTo>
                <a:lnTo>
                  <a:pt x="868790" y="70865"/>
                </a:lnTo>
                <a:close/>
              </a:path>
              <a:path w="1055370" h="219075">
                <a:moveTo>
                  <a:pt x="840104" y="53339"/>
                </a:moveTo>
                <a:lnTo>
                  <a:pt x="796671" y="71882"/>
                </a:lnTo>
                <a:lnTo>
                  <a:pt x="821290" y="71882"/>
                </a:lnTo>
                <a:lnTo>
                  <a:pt x="822071" y="71627"/>
                </a:lnTo>
                <a:lnTo>
                  <a:pt x="828039" y="71247"/>
                </a:lnTo>
                <a:lnTo>
                  <a:pt x="836040" y="70865"/>
                </a:lnTo>
                <a:lnTo>
                  <a:pt x="868790" y="70865"/>
                </a:lnTo>
                <a:lnTo>
                  <a:pt x="865886" y="65404"/>
                </a:lnTo>
                <a:lnTo>
                  <a:pt x="861060" y="60833"/>
                </a:lnTo>
                <a:lnTo>
                  <a:pt x="854455" y="57785"/>
                </a:lnTo>
                <a:lnTo>
                  <a:pt x="847725" y="54610"/>
                </a:lnTo>
                <a:lnTo>
                  <a:pt x="840104" y="53339"/>
                </a:lnTo>
                <a:close/>
              </a:path>
              <a:path w="1055370" h="219075">
                <a:moveTo>
                  <a:pt x="995712" y="63626"/>
                </a:moveTo>
                <a:lnTo>
                  <a:pt x="960247" y="63626"/>
                </a:lnTo>
                <a:lnTo>
                  <a:pt x="967994" y="65532"/>
                </a:lnTo>
                <a:lnTo>
                  <a:pt x="973327" y="69723"/>
                </a:lnTo>
                <a:lnTo>
                  <a:pt x="977264" y="72898"/>
                </a:lnTo>
                <a:lnTo>
                  <a:pt x="979551" y="78612"/>
                </a:lnTo>
                <a:lnTo>
                  <a:pt x="979932" y="86740"/>
                </a:lnTo>
                <a:lnTo>
                  <a:pt x="980059" y="91948"/>
                </a:lnTo>
                <a:lnTo>
                  <a:pt x="973629" y="94228"/>
                </a:lnTo>
                <a:lnTo>
                  <a:pt x="965581" y="96472"/>
                </a:lnTo>
                <a:lnTo>
                  <a:pt x="955913" y="98645"/>
                </a:lnTo>
                <a:lnTo>
                  <a:pt x="936751" y="102108"/>
                </a:lnTo>
                <a:lnTo>
                  <a:pt x="930910" y="103504"/>
                </a:lnTo>
                <a:lnTo>
                  <a:pt x="900871" y="128904"/>
                </a:lnTo>
                <a:lnTo>
                  <a:pt x="899795" y="134492"/>
                </a:lnTo>
                <a:lnTo>
                  <a:pt x="900049" y="140208"/>
                </a:lnTo>
                <a:lnTo>
                  <a:pt x="924909" y="170545"/>
                </a:lnTo>
                <a:lnTo>
                  <a:pt x="942339" y="171958"/>
                </a:lnTo>
                <a:lnTo>
                  <a:pt x="950213" y="171576"/>
                </a:lnTo>
                <a:lnTo>
                  <a:pt x="957452" y="169925"/>
                </a:lnTo>
                <a:lnTo>
                  <a:pt x="964184" y="166877"/>
                </a:lnTo>
                <a:lnTo>
                  <a:pt x="970914" y="163957"/>
                </a:lnTo>
                <a:lnTo>
                  <a:pt x="977900" y="159130"/>
                </a:lnTo>
                <a:lnTo>
                  <a:pt x="980717" y="156463"/>
                </a:lnTo>
                <a:lnTo>
                  <a:pt x="938402" y="156463"/>
                </a:lnTo>
                <a:lnTo>
                  <a:pt x="932434" y="154939"/>
                </a:lnTo>
                <a:lnTo>
                  <a:pt x="923925" y="148209"/>
                </a:lnTo>
                <a:lnTo>
                  <a:pt x="921638" y="143890"/>
                </a:lnTo>
                <a:lnTo>
                  <a:pt x="921385" y="138557"/>
                </a:lnTo>
                <a:lnTo>
                  <a:pt x="921379" y="134492"/>
                </a:lnTo>
                <a:lnTo>
                  <a:pt x="922020" y="131825"/>
                </a:lnTo>
                <a:lnTo>
                  <a:pt x="948563" y="116966"/>
                </a:lnTo>
                <a:lnTo>
                  <a:pt x="958730" y="114804"/>
                </a:lnTo>
                <a:lnTo>
                  <a:pt x="967517" y="112522"/>
                </a:lnTo>
                <a:lnTo>
                  <a:pt x="974923" y="110144"/>
                </a:lnTo>
                <a:lnTo>
                  <a:pt x="980948" y="107696"/>
                </a:lnTo>
                <a:lnTo>
                  <a:pt x="1001319" y="107696"/>
                </a:lnTo>
                <a:lnTo>
                  <a:pt x="996823" y="65786"/>
                </a:lnTo>
                <a:lnTo>
                  <a:pt x="995712" y="63626"/>
                </a:lnTo>
                <a:close/>
              </a:path>
              <a:path w="1055370" h="219075">
                <a:moveTo>
                  <a:pt x="1004974" y="152400"/>
                </a:moveTo>
                <a:lnTo>
                  <a:pt x="985012" y="152400"/>
                </a:lnTo>
                <a:lnTo>
                  <a:pt x="985901" y="157987"/>
                </a:lnTo>
                <a:lnTo>
                  <a:pt x="987425" y="162687"/>
                </a:lnTo>
                <a:lnTo>
                  <a:pt x="989711" y="166750"/>
                </a:lnTo>
                <a:lnTo>
                  <a:pt x="1010665" y="165735"/>
                </a:lnTo>
                <a:lnTo>
                  <a:pt x="1007872" y="161289"/>
                </a:lnTo>
                <a:lnTo>
                  <a:pt x="1005966" y="156590"/>
                </a:lnTo>
                <a:lnTo>
                  <a:pt x="1004974" y="152400"/>
                </a:lnTo>
                <a:close/>
              </a:path>
              <a:path w="1055370" h="219075">
                <a:moveTo>
                  <a:pt x="1001319" y="107696"/>
                </a:moveTo>
                <a:lnTo>
                  <a:pt x="980948" y="107696"/>
                </a:lnTo>
                <a:lnTo>
                  <a:pt x="981815" y="123571"/>
                </a:lnTo>
                <a:lnTo>
                  <a:pt x="981808" y="124205"/>
                </a:lnTo>
                <a:lnTo>
                  <a:pt x="954024" y="155575"/>
                </a:lnTo>
                <a:lnTo>
                  <a:pt x="938402" y="156463"/>
                </a:lnTo>
                <a:lnTo>
                  <a:pt x="980717" y="156463"/>
                </a:lnTo>
                <a:lnTo>
                  <a:pt x="985012" y="152400"/>
                </a:lnTo>
                <a:lnTo>
                  <a:pt x="1004974" y="152400"/>
                </a:lnTo>
                <a:lnTo>
                  <a:pt x="1004824" y="151764"/>
                </a:lnTo>
                <a:lnTo>
                  <a:pt x="1004044" y="146784"/>
                </a:lnTo>
                <a:lnTo>
                  <a:pt x="1003252" y="139255"/>
                </a:lnTo>
                <a:lnTo>
                  <a:pt x="1002470" y="128904"/>
                </a:lnTo>
                <a:lnTo>
                  <a:pt x="1001319" y="107696"/>
                </a:lnTo>
                <a:close/>
              </a:path>
              <a:path w="1055370" h="219075">
                <a:moveTo>
                  <a:pt x="962278" y="46862"/>
                </a:moveTo>
                <a:lnTo>
                  <a:pt x="917955" y="56134"/>
                </a:lnTo>
                <a:lnTo>
                  <a:pt x="908430" y="65912"/>
                </a:lnTo>
                <a:lnTo>
                  <a:pt x="904621" y="71247"/>
                </a:lnTo>
                <a:lnTo>
                  <a:pt x="901953" y="78232"/>
                </a:lnTo>
                <a:lnTo>
                  <a:pt x="900684" y="86613"/>
                </a:lnTo>
                <a:lnTo>
                  <a:pt x="920496" y="88264"/>
                </a:lnTo>
                <a:lnTo>
                  <a:pt x="922147" y="79755"/>
                </a:lnTo>
                <a:lnTo>
                  <a:pt x="925195" y="73787"/>
                </a:lnTo>
                <a:lnTo>
                  <a:pt x="933830" y="66675"/>
                </a:lnTo>
                <a:lnTo>
                  <a:pt x="940688" y="64642"/>
                </a:lnTo>
                <a:lnTo>
                  <a:pt x="960247" y="63626"/>
                </a:lnTo>
                <a:lnTo>
                  <a:pt x="995712" y="63626"/>
                </a:lnTo>
                <a:lnTo>
                  <a:pt x="994537" y="61340"/>
                </a:lnTo>
                <a:lnTo>
                  <a:pt x="988187" y="54483"/>
                </a:lnTo>
                <a:lnTo>
                  <a:pt x="983361" y="51688"/>
                </a:lnTo>
                <a:lnTo>
                  <a:pt x="970534" y="47625"/>
                </a:lnTo>
                <a:lnTo>
                  <a:pt x="962278" y="46862"/>
                </a:lnTo>
                <a:close/>
              </a:path>
              <a:path w="1055370" h="219075">
                <a:moveTo>
                  <a:pt x="1046352" y="0"/>
                </a:moveTo>
                <a:lnTo>
                  <a:pt x="1026287" y="1015"/>
                </a:lnTo>
                <a:lnTo>
                  <a:pt x="1027557" y="24129"/>
                </a:lnTo>
                <a:lnTo>
                  <a:pt x="1047623" y="22987"/>
                </a:lnTo>
                <a:lnTo>
                  <a:pt x="1046352" y="0"/>
                </a:lnTo>
                <a:close/>
              </a:path>
              <a:path w="1055370" h="219075">
                <a:moveTo>
                  <a:pt x="1048765" y="44958"/>
                </a:moveTo>
                <a:lnTo>
                  <a:pt x="1028700" y="46100"/>
                </a:lnTo>
                <a:lnTo>
                  <a:pt x="1034923" y="164464"/>
                </a:lnTo>
                <a:lnTo>
                  <a:pt x="1054989" y="163322"/>
                </a:lnTo>
                <a:lnTo>
                  <a:pt x="1048765" y="44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231891" y="2234183"/>
            <a:ext cx="1432560" cy="646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35600" y="2405507"/>
            <a:ext cx="972819" cy="209550"/>
          </a:xfrm>
          <a:custGeom>
            <a:avLst/>
            <a:gdLst/>
            <a:ahLst/>
            <a:cxnLst/>
            <a:rect l="l" t="t" r="r" b="b"/>
            <a:pathLst>
              <a:path w="972820" h="209550">
                <a:moveTo>
                  <a:pt x="20065" y="44703"/>
                </a:moveTo>
                <a:lnTo>
                  <a:pt x="0" y="45973"/>
                </a:lnTo>
                <a:lnTo>
                  <a:pt x="10287" y="209295"/>
                </a:lnTo>
                <a:lnTo>
                  <a:pt x="30225" y="208025"/>
                </a:lnTo>
                <a:lnTo>
                  <a:pt x="20065" y="44703"/>
                </a:lnTo>
                <a:close/>
              </a:path>
              <a:path w="972820" h="209550">
                <a:moveTo>
                  <a:pt x="147229" y="98170"/>
                </a:moveTo>
                <a:lnTo>
                  <a:pt x="111633" y="98170"/>
                </a:lnTo>
                <a:lnTo>
                  <a:pt x="119379" y="99948"/>
                </a:lnTo>
                <a:lnTo>
                  <a:pt x="128777" y="107314"/>
                </a:lnTo>
                <a:lnTo>
                  <a:pt x="130937" y="112902"/>
                </a:lnTo>
                <a:lnTo>
                  <a:pt x="131475" y="121792"/>
                </a:lnTo>
                <a:lnTo>
                  <a:pt x="131699" y="126364"/>
                </a:lnTo>
                <a:lnTo>
                  <a:pt x="125289" y="128722"/>
                </a:lnTo>
                <a:lnTo>
                  <a:pt x="117284" y="131032"/>
                </a:lnTo>
                <a:lnTo>
                  <a:pt x="107660" y="133294"/>
                </a:lnTo>
                <a:lnTo>
                  <a:pt x="96392" y="135508"/>
                </a:lnTo>
                <a:lnTo>
                  <a:pt x="88519" y="136905"/>
                </a:lnTo>
                <a:lnTo>
                  <a:pt x="82676" y="138302"/>
                </a:lnTo>
                <a:lnTo>
                  <a:pt x="55117" y="159257"/>
                </a:lnTo>
                <a:lnTo>
                  <a:pt x="52704" y="164210"/>
                </a:lnTo>
                <a:lnTo>
                  <a:pt x="51815" y="169544"/>
                </a:lnTo>
                <a:lnTo>
                  <a:pt x="52070" y="175387"/>
                </a:lnTo>
                <a:lnTo>
                  <a:pt x="53187" y="182437"/>
                </a:lnTo>
                <a:lnTo>
                  <a:pt x="85476" y="206708"/>
                </a:lnTo>
                <a:lnTo>
                  <a:pt x="94741" y="206755"/>
                </a:lnTo>
                <a:lnTo>
                  <a:pt x="102615" y="206247"/>
                </a:lnTo>
                <a:lnTo>
                  <a:pt x="109854" y="204469"/>
                </a:lnTo>
                <a:lnTo>
                  <a:pt x="123316" y="198373"/>
                </a:lnTo>
                <a:lnTo>
                  <a:pt x="130175" y="193547"/>
                </a:lnTo>
                <a:lnTo>
                  <a:pt x="132503" y="191262"/>
                </a:lnTo>
                <a:lnTo>
                  <a:pt x="90677" y="191262"/>
                </a:lnTo>
                <a:lnTo>
                  <a:pt x="84709" y="189737"/>
                </a:lnTo>
                <a:lnTo>
                  <a:pt x="76073" y="183133"/>
                </a:lnTo>
                <a:lnTo>
                  <a:pt x="73787" y="178815"/>
                </a:lnTo>
                <a:lnTo>
                  <a:pt x="73528" y="173418"/>
                </a:lnTo>
                <a:lnTo>
                  <a:pt x="73278" y="170052"/>
                </a:lnTo>
                <a:lnTo>
                  <a:pt x="74040" y="166750"/>
                </a:lnTo>
                <a:lnTo>
                  <a:pt x="75691" y="163829"/>
                </a:lnTo>
                <a:lnTo>
                  <a:pt x="77342" y="160781"/>
                </a:lnTo>
                <a:lnTo>
                  <a:pt x="79883" y="158495"/>
                </a:lnTo>
                <a:lnTo>
                  <a:pt x="83185" y="156844"/>
                </a:lnTo>
                <a:lnTo>
                  <a:pt x="86487" y="155066"/>
                </a:lnTo>
                <a:lnTo>
                  <a:pt x="92201" y="153415"/>
                </a:lnTo>
                <a:lnTo>
                  <a:pt x="110551" y="149399"/>
                </a:lnTo>
                <a:lnTo>
                  <a:pt x="119300" y="147065"/>
                </a:lnTo>
                <a:lnTo>
                  <a:pt x="126692" y="144637"/>
                </a:lnTo>
                <a:lnTo>
                  <a:pt x="132714" y="142112"/>
                </a:lnTo>
                <a:lnTo>
                  <a:pt x="153018" y="142112"/>
                </a:lnTo>
                <a:lnTo>
                  <a:pt x="151739" y="121157"/>
                </a:lnTo>
                <a:lnTo>
                  <a:pt x="151384" y="114934"/>
                </a:lnTo>
                <a:lnTo>
                  <a:pt x="150622" y="108838"/>
                </a:lnTo>
                <a:lnTo>
                  <a:pt x="149660" y="105155"/>
                </a:lnTo>
                <a:lnTo>
                  <a:pt x="148209" y="100075"/>
                </a:lnTo>
                <a:lnTo>
                  <a:pt x="147229" y="98170"/>
                </a:lnTo>
                <a:close/>
              </a:path>
              <a:path w="972820" h="209550">
                <a:moveTo>
                  <a:pt x="157279" y="186689"/>
                </a:moveTo>
                <a:lnTo>
                  <a:pt x="137160" y="186689"/>
                </a:lnTo>
                <a:lnTo>
                  <a:pt x="138049" y="192277"/>
                </a:lnTo>
                <a:lnTo>
                  <a:pt x="139700" y="197103"/>
                </a:lnTo>
                <a:lnTo>
                  <a:pt x="142112" y="201040"/>
                </a:lnTo>
                <a:lnTo>
                  <a:pt x="163067" y="199770"/>
                </a:lnTo>
                <a:lnTo>
                  <a:pt x="160274" y="195452"/>
                </a:lnTo>
                <a:lnTo>
                  <a:pt x="158241" y="190753"/>
                </a:lnTo>
                <a:lnTo>
                  <a:pt x="157279" y="186689"/>
                </a:lnTo>
                <a:close/>
              </a:path>
              <a:path w="972820" h="209550">
                <a:moveTo>
                  <a:pt x="153018" y="142112"/>
                </a:moveTo>
                <a:lnTo>
                  <a:pt x="132714" y="142112"/>
                </a:lnTo>
                <a:lnTo>
                  <a:pt x="133091" y="149399"/>
                </a:lnTo>
                <a:lnTo>
                  <a:pt x="133629" y="156844"/>
                </a:lnTo>
                <a:lnTo>
                  <a:pt x="133635" y="159257"/>
                </a:lnTo>
                <a:lnTo>
                  <a:pt x="133096" y="164972"/>
                </a:lnTo>
                <a:lnTo>
                  <a:pt x="131190" y="169671"/>
                </a:lnTo>
                <a:lnTo>
                  <a:pt x="128777" y="175767"/>
                </a:lnTo>
                <a:lnTo>
                  <a:pt x="124587" y="180593"/>
                </a:lnTo>
                <a:lnTo>
                  <a:pt x="113029" y="188087"/>
                </a:lnTo>
                <a:lnTo>
                  <a:pt x="106172" y="190245"/>
                </a:lnTo>
                <a:lnTo>
                  <a:pt x="90677" y="191262"/>
                </a:lnTo>
                <a:lnTo>
                  <a:pt x="132503" y="191262"/>
                </a:lnTo>
                <a:lnTo>
                  <a:pt x="137160" y="186689"/>
                </a:lnTo>
                <a:lnTo>
                  <a:pt x="157279" y="186689"/>
                </a:lnTo>
                <a:lnTo>
                  <a:pt x="157099" y="185927"/>
                </a:lnTo>
                <a:lnTo>
                  <a:pt x="156239" y="180947"/>
                </a:lnTo>
                <a:lnTo>
                  <a:pt x="155368" y="173418"/>
                </a:lnTo>
                <a:lnTo>
                  <a:pt x="154473" y="163318"/>
                </a:lnTo>
                <a:lnTo>
                  <a:pt x="153467" y="149399"/>
                </a:lnTo>
                <a:lnTo>
                  <a:pt x="153018" y="142112"/>
                </a:lnTo>
                <a:close/>
              </a:path>
              <a:path w="972820" h="209550">
                <a:moveTo>
                  <a:pt x="113411" y="81406"/>
                </a:moveTo>
                <a:lnTo>
                  <a:pt x="69214" y="91185"/>
                </a:lnTo>
                <a:lnTo>
                  <a:pt x="59816" y="100964"/>
                </a:lnTo>
                <a:lnTo>
                  <a:pt x="56007" y="106298"/>
                </a:lnTo>
                <a:lnTo>
                  <a:pt x="53466" y="113283"/>
                </a:lnTo>
                <a:lnTo>
                  <a:pt x="52197" y="121792"/>
                </a:lnTo>
                <a:lnTo>
                  <a:pt x="72009" y="123316"/>
                </a:lnTo>
                <a:lnTo>
                  <a:pt x="73660" y="114680"/>
                </a:lnTo>
                <a:lnTo>
                  <a:pt x="76580" y="108712"/>
                </a:lnTo>
                <a:lnTo>
                  <a:pt x="80899" y="105155"/>
                </a:lnTo>
                <a:lnTo>
                  <a:pt x="85216" y="101472"/>
                </a:lnTo>
                <a:lnTo>
                  <a:pt x="92075" y="99440"/>
                </a:lnTo>
                <a:lnTo>
                  <a:pt x="111633" y="98170"/>
                </a:lnTo>
                <a:lnTo>
                  <a:pt x="147229" y="98170"/>
                </a:lnTo>
                <a:lnTo>
                  <a:pt x="145923" y="95630"/>
                </a:lnTo>
                <a:lnTo>
                  <a:pt x="142621" y="92201"/>
                </a:lnTo>
                <a:lnTo>
                  <a:pt x="139446" y="88772"/>
                </a:lnTo>
                <a:lnTo>
                  <a:pt x="134620" y="86105"/>
                </a:lnTo>
                <a:lnTo>
                  <a:pt x="121665" y="82041"/>
                </a:lnTo>
                <a:lnTo>
                  <a:pt x="113411" y="81406"/>
                </a:lnTo>
                <a:close/>
              </a:path>
              <a:path w="972820" h="209550">
                <a:moveTo>
                  <a:pt x="108585" y="38353"/>
                </a:moveTo>
                <a:lnTo>
                  <a:pt x="87122" y="39623"/>
                </a:lnTo>
                <a:lnTo>
                  <a:pt x="65024" y="72389"/>
                </a:lnTo>
                <a:lnTo>
                  <a:pt x="88011" y="70992"/>
                </a:lnTo>
                <a:lnTo>
                  <a:pt x="99440" y="51180"/>
                </a:lnTo>
                <a:lnTo>
                  <a:pt x="120255" y="51180"/>
                </a:lnTo>
                <a:lnTo>
                  <a:pt x="108585" y="38353"/>
                </a:lnTo>
                <a:close/>
              </a:path>
              <a:path w="972820" h="209550">
                <a:moveTo>
                  <a:pt x="120255" y="51180"/>
                </a:moveTo>
                <a:lnTo>
                  <a:pt x="99440" y="51180"/>
                </a:lnTo>
                <a:lnTo>
                  <a:pt x="112902" y="69341"/>
                </a:lnTo>
                <a:lnTo>
                  <a:pt x="135509" y="67944"/>
                </a:lnTo>
                <a:lnTo>
                  <a:pt x="120255" y="51180"/>
                </a:lnTo>
                <a:close/>
              </a:path>
              <a:path w="972820" h="209550">
                <a:moveTo>
                  <a:pt x="91059" y="0"/>
                </a:moveTo>
                <a:lnTo>
                  <a:pt x="64262" y="1650"/>
                </a:lnTo>
                <a:lnTo>
                  <a:pt x="91948" y="31241"/>
                </a:lnTo>
                <a:lnTo>
                  <a:pt x="108076" y="30225"/>
                </a:lnTo>
                <a:lnTo>
                  <a:pt x="91059" y="0"/>
                </a:lnTo>
                <a:close/>
              </a:path>
              <a:path w="972820" h="209550">
                <a:moveTo>
                  <a:pt x="197738" y="78866"/>
                </a:moveTo>
                <a:lnTo>
                  <a:pt x="179704" y="80009"/>
                </a:lnTo>
                <a:lnTo>
                  <a:pt x="187071" y="198246"/>
                </a:lnTo>
                <a:lnTo>
                  <a:pt x="207137" y="196976"/>
                </a:lnTo>
                <a:lnTo>
                  <a:pt x="203200" y="132460"/>
                </a:lnTo>
                <a:lnTo>
                  <a:pt x="203082" y="121931"/>
                </a:lnTo>
                <a:lnTo>
                  <a:pt x="204263" y="113188"/>
                </a:lnTo>
                <a:lnTo>
                  <a:pt x="206754" y="106207"/>
                </a:lnTo>
                <a:lnTo>
                  <a:pt x="210565" y="100964"/>
                </a:lnTo>
                <a:lnTo>
                  <a:pt x="215900" y="95630"/>
                </a:lnTo>
                <a:lnTo>
                  <a:pt x="198882" y="95630"/>
                </a:lnTo>
                <a:lnTo>
                  <a:pt x="197738" y="78866"/>
                </a:lnTo>
                <a:close/>
              </a:path>
              <a:path w="972820" h="209550">
                <a:moveTo>
                  <a:pt x="273176" y="91185"/>
                </a:moveTo>
                <a:lnTo>
                  <a:pt x="237489" y="91185"/>
                </a:lnTo>
                <a:lnTo>
                  <a:pt x="242188" y="92075"/>
                </a:lnTo>
                <a:lnTo>
                  <a:pt x="246379" y="94233"/>
                </a:lnTo>
                <a:lnTo>
                  <a:pt x="263271" y="193547"/>
                </a:lnTo>
                <a:lnTo>
                  <a:pt x="283210" y="192277"/>
                </a:lnTo>
                <a:lnTo>
                  <a:pt x="278764" y="119506"/>
                </a:lnTo>
                <a:lnTo>
                  <a:pt x="278129" y="110235"/>
                </a:lnTo>
                <a:lnTo>
                  <a:pt x="277367" y="103758"/>
                </a:lnTo>
                <a:lnTo>
                  <a:pt x="274827" y="94487"/>
                </a:lnTo>
                <a:lnTo>
                  <a:pt x="273176" y="91185"/>
                </a:lnTo>
                <a:close/>
              </a:path>
              <a:path w="972820" h="209550">
                <a:moveTo>
                  <a:pt x="242442" y="73405"/>
                </a:moveTo>
                <a:lnTo>
                  <a:pt x="205577" y="86681"/>
                </a:lnTo>
                <a:lnTo>
                  <a:pt x="198882" y="95630"/>
                </a:lnTo>
                <a:lnTo>
                  <a:pt x="215900" y="95630"/>
                </a:lnTo>
                <a:lnTo>
                  <a:pt x="216408" y="95122"/>
                </a:lnTo>
                <a:lnTo>
                  <a:pt x="223520" y="91947"/>
                </a:lnTo>
                <a:lnTo>
                  <a:pt x="232155" y="91439"/>
                </a:lnTo>
                <a:lnTo>
                  <a:pt x="237489" y="91185"/>
                </a:lnTo>
                <a:lnTo>
                  <a:pt x="273176" y="91185"/>
                </a:lnTo>
                <a:lnTo>
                  <a:pt x="272414" y="89662"/>
                </a:lnTo>
                <a:lnTo>
                  <a:pt x="265938" y="81660"/>
                </a:lnTo>
                <a:lnTo>
                  <a:pt x="261365" y="78612"/>
                </a:lnTo>
                <a:lnTo>
                  <a:pt x="249047" y="74294"/>
                </a:lnTo>
                <a:lnTo>
                  <a:pt x="242442" y="73405"/>
                </a:lnTo>
                <a:close/>
              </a:path>
              <a:path w="972820" h="209550">
                <a:moveTo>
                  <a:pt x="396057" y="83312"/>
                </a:moveTo>
                <a:lnTo>
                  <a:pt x="376047" y="83312"/>
                </a:lnTo>
                <a:lnTo>
                  <a:pt x="380238" y="151383"/>
                </a:lnTo>
                <a:lnTo>
                  <a:pt x="397383" y="185546"/>
                </a:lnTo>
                <a:lnTo>
                  <a:pt x="403098" y="186308"/>
                </a:lnTo>
                <a:lnTo>
                  <a:pt x="414909" y="185673"/>
                </a:lnTo>
                <a:lnTo>
                  <a:pt x="419862" y="184784"/>
                </a:lnTo>
                <a:lnTo>
                  <a:pt x="425450" y="183133"/>
                </a:lnTo>
                <a:lnTo>
                  <a:pt x="421739" y="167131"/>
                </a:lnTo>
                <a:lnTo>
                  <a:pt x="409701" y="167131"/>
                </a:lnTo>
                <a:lnTo>
                  <a:pt x="407415" y="166877"/>
                </a:lnTo>
                <a:lnTo>
                  <a:pt x="404113" y="165100"/>
                </a:lnTo>
                <a:lnTo>
                  <a:pt x="402844" y="163829"/>
                </a:lnTo>
                <a:lnTo>
                  <a:pt x="402082" y="162305"/>
                </a:lnTo>
                <a:lnTo>
                  <a:pt x="401192" y="160654"/>
                </a:lnTo>
                <a:lnTo>
                  <a:pt x="400685" y="156971"/>
                </a:lnTo>
                <a:lnTo>
                  <a:pt x="400303" y="151256"/>
                </a:lnTo>
                <a:lnTo>
                  <a:pt x="396057" y="83312"/>
                </a:lnTo>
                <a:close/>
              </a:path>
              <a:path w="972820" h="209550">
                <a:moveTo>
                  <a:pt x="421386" y="165607"/>
                </a:moveTo>
                <a:lnTo>
                  <a:pt x="417829" y="166369"/>
                </a:lnTo>
                <a:lnTo>
                  <a:pt x="414909" y="166877"/>
                </a:lnTo>
                <a:lnTo>
                  <a:pt x="409701" y="167131"/>
                </a:lnTo>
                <a:lnTo>
                  <a:pt x="421739" y="167131"/>
                </a:lnTo>
                <a:lnTo>
                  <a:pt x="421386" y="165607"/>
                </a:lnTo>
                <a:close/>
              </a:path>
              <a:path w="972820" h="209550">
                <a:moveTo>
                  <a:pt x="392429" y="25145"/>
                </a:moveTo>
                <a:lnTo>
                  <a:pt x="373252" y="38480"/>
                </a:lnTo>
                <a:lnTo>
                  <a:pt x="375030" y="67817"/>
                </a:lnTo>
                <a:lnTo>
                  <a:pt x="360299" y="68706"/>
                </a:lnTo>
                <a:lnTo>
                  <a:pt x="361314" y="84327"/>
                </a:lnTo>
                <a:lnTo>
                  <a:pt x="376047" y="83312"/>
                </a:lnTo>
                <a:lnTo>
                  <a:pt x="396057" y="83312"/>
                </a:lnTo>
                <a:lnTo>
                  <a:pt x="395986" y="82168"/>
                </a:lnTo>
                <a:lnTo>
                  <a:pt x="416178" y="80898"/>
                </a:lnTo>
                <a:lnTo>
                  <a:pt x="415245" y="66547"/>
                </a:lnTo>
                <a:lnTo>
                  <a:pt x="394970" y="66547"/>
                </a:lnTo>
                <a:lnTo>
                  <a:pt x="392429" y="25145"/>
                </a:lnTo>
                <a:close/>
              </a:path>
              <a:path w="972820" h="209550">
                <a:moveTo>
                  <a:pt x="415163" y="65277"/>
                </a:moveTo>
                <a:lnTo>
                  <a:pt x="394970" y="66547"/>
                </a:lnTo>
                <a:lnTo>
                  <a:pt x="415245" y="66547"/>
                </a:lnTo>
                <a:lnTo>
                  <a:pt x="415163" y="65277"/>
                </a:lnTo>
                <a:close/>
              </a:path>
              <a:path w="972820" h="209550">
                <a:moveTo>
                  <a:pt x="452500" y="17779"/>
                </a:moveTo>
                <a:lnTo>
                  <a:pt x="432435" y="19050"/>
                </a:lnTo>
                <a:lnTo>
                  <a:pt x="442595" y="182371"/>
                </a:lnTo>
                <a:lnTo>
                  <a:pt x="462661" y="181101"/>
                </a:lnTo>
                <a:lnTo>
                  <a:pt x="458724" y="116331"/>
                </a:lnTo>
                <a:lnTo>
                  <a:pt x="458088" y="107060"/>
                </a:lnTo>
                <a:lnTo>
                  <a:pt x="458724" y="99694"/>
                </a:lnTo>
                <a:lnTo>
                  <a:pt x="460628" y="94360"/>
                </a:lnTo>
                <a:lnTo>
                  <a:pt x="462534" y="88900"/>
                </a:lnTo>
                <a:lnTo>
                  <a:pt x="465963" y="84454"/>
                </a:lnTo>
                <a:lnTo>
                  <a:pt x="471042" y="81025"/>
                </a:lnTo>
                <a:lnTo>
                  <a:pt x="476123" y="77723"/>
                </a:lnTo>
                <a:lnTo>
                  <a:pt x="480127" y="76326"/>
                </a:lnTo>
                <a:lnTo>
                  <a:pt x="456184" y="76326"/>
                </a:lnTo>
                <a:lnTo>
                  <a:pt x="452500" y="17779"/>
                </a:lnTo>
                <a:close/>
              </a:path>
              <a:path w="972820" h="209550">
                <a:moveTo>
                  <a:pt x="528380" y="74929"/>
                </a:moveTo>
                <a:lnTo>
                  <a:pt x="495426" y="74929"/>
                </a:lnTo>
                <a:lnTo>
                  <a:pt x="501776" y="76834"/>
                </a:lnTo>
                <a:lnTo>
                  <a:pt x="506349" y="81152"/>
                </a:lnTo>
                <a:lnTo>
                  <a:pt x="511048" y="85343"/>
                </a:lnTo>
                <a:lnTo>
                  <a:pt x="513714" y="92582"/>
                </a:lnTo>
                <a:lnTo>
                  <a:pt x="514223" y="102615"/>
                </a:lnTo>
                <a:lnTo>
                  <a:pt x="518922" y="177545"/>
                </a:lnTo>
                <a:lnTo>
                  <a:pt x="538988" y="176275"/>
                </a:lnTo>
                <a:lnTo>
                  <a:pt x="534288" y="101345"/>
                </a:lnTo>
                <a:lnTo>
                  <a:pt x="533554" y="93202"/>
                </a:lnTo>
                <a:lnTo>
                  <a:pt x="532320" y="86105"/>
                </a:lnTo>
                <a:lnTo>
                  <a:pt x="530609" y="80057"/>
                </a:lnTo>
                <a:lnTo>
                  <a:pt x="528380" y="74929"/>
                </a:lnTo>
                <a:close/>
              </a:path>
              <a:path w="972820" h="209550">
                <a:moveTo>
                  <a:pt x="499363" y="57276"/>
                </a:moveTo>
                <a:lnTo>
                  <a:pt x="456184" y="76326"/>
                </a:lnTo>
                <a:lnTo>
                  <a:pt x="480127" y="76326"/>
                </a:lnTo>
                <a:lnTo>
                  <a:pt x="481584" y="75818"/>
                </a:lnTo>
                <a:lnTo>
                  <a:pt x="495426" y="74929"/>
                </a:lnTo>
                <a:lnTo>
                  <a:pt x="528380" y="74929"/>
                </a:lnTo>
                <a:lnTo>
                  <a:pt x="525399" y="69214"/>
                </a:lnTo>
                <a:lnTo>
                  <a:pt x="520446" y="64642"/>
                </a:lnTo>
                <a:lnTo>
                  <a:pt x="507111" y="58546"/>
                </a:lnTo>
                <a:lnTo>
                  <a:pt x="499363" y="57276"/>
                </a:lnTo>
                <a:close/>
              </a:path>
              <a:path w="972820" h="209550">
                <a:moveTo>
                  <a:pt x="581151" y="54863"/>
                </a:moveTo>
                <a:lnTo>
                  <a:pt x="561086" y="56133"/>
                </a:lnTo>
                <a:lnTo>
                  <a:pt x="566165" y="137921"/>
                </a:lnTo>
                <a:lnTo>
                  <a:pt x="566927" y="144144"/>
                </a:lnTo>
                <a:lnTo>
                  <a:pt x="568071" y="148081"/>
                </a:lnTo>
                <a:lnTo>
                  <a:pt x="569595" y="153923"/>
                </a:lnTo>
                <a:lnTo>
                  <a:pt x="589407" y="171830"/>
                </a:lnTo>
                <a:lnTo>
                  <a:pt x="595629" y="174116"/>
                </a:lnTo>
                <a:lnTo>
                  <a:pt x="602107" y="175005"/>
                </a:lnTo>
                <a:lnTo>
                  <a:pt x="609091" y="174625"/>
                </a:lnTo>
                <a:lnTo>
                  <a:pt x="620232" y="172650"/>
                </a:lnTo>
                <a:lnTo>
                  <a:pt x="630015" y="168259"/>
                </a:lnTo>
                <a:lnTo>
                  <a:pt x="638417" y="161462"/>
                </a:lnTo>
                <a:lnTo>
                  <a:pt x="641739" y="157098"/>
                </a:lnTo>
                <a:lnTo>
                  <a:pt x="612013" y="157098"/>
                </a:lnTo>
                <a:lnTo>
                  <a:pt x="603275" y="156571"/>
                </a:lnTo>
                <a:lnTo>
                  <a:pt x="585215" y="120522"/>
                </a:lnTo>
                <a:lnTo>
                  <a:pt x="581151" y="54863"/>
                </a:lnTo>
                <a:close/>
              </a:path>
              <a:path w="972820" h="209550">
                <a:moveTo>
                  <a:pt x="663332" y="152272"/>
                </a:moveTo>
                <a:lnTo>
                  <a:pt x="645413" y="152272"/>
                </a:lnTo>
                <a:lnTo>
                  <a:pt x="646429" y="169671"/>
                </a:lnTo>
                <a:lnTo>
                  <a:pt x="664337" y="168528"/>
                </a:lnTo>
                <a:lnTo>
                  <a:pt x="663332" y="152272"/>
                </a:lnTo>
                <a:close/>
              </a:path>
              <a:path w="972820" h="209550">
                <a:moveTo>
                  <a:pt x="656971" y="50164"/>
                </a:moveTo>
                <a:lnTo>
                  <a:pt x="636904" y="51434"/>
                </a:lnTo>
                <a:lnTo>
                  <a:pt x="641476" y="124967"/>
                </a:lnTo>
                <a:lnTo>
                  <a:pt x="640969" y="132714"/>
                </a:lnTo>
                <a:lnTo>
                  <a:pt x="639022" y="138175"/>
                </a:lnTo>
                <a:lnTo>
                  <a:pt x="637286" y="143509"/>
                </a:lnTo>
                <a:lnTo>
                  <a:pt x="633857" y="147954"/>
                </a:lnTo>
                <a:lnTo>
                  <a:pt x="628776" y="151383"/>
                </a:lnTo>
                <a:lnTo>
                  <a:pt x="623824" y="154812"/>
                </a:lnTo>
                <a:lnTo>
                  <a:pt x="618109" y="156717"/>
                </a:lnTo>
                <a:lnTo>
                  <a:pt x="612013" y="157098"/>
                </a:lnTo>
                <a:lnTo>
                  <a:pt x="641739" y="157098"/>
                </a:lnTo>
                <a:lnTo>
                  <a:pt x="645413" y="152272"/>
                </a:lnTo>
                <a:lnTo>
                  <a:pt x="663332" y="152272"/>
                </a:lnTo>
                <a:lnTo>
                  <a:pt x="660908" y="113029"/>
                </a:lnTo>
                <a:lnTo>
                  <a:pt x="670647" y="110311"/>
                </a:lnTo>
                <a:lnTo>
                  <a:pt x="678910" y="105759"/>
                </a:lnTo>
                <a:lnTo>
                  <a:pt x="680221" y="104520"/>
                </a:lnTo>
                <a:lnTo>
                  <a:pt x="660400" y="104520"/>
                </a:lnTo>
                <a:lnTo>
                  <a:pt x="656971" y="50164"/>
                </a:lnTo>
                <a:close/>
              </a:path>
              <a:path w="972820" h="209550">
                <a:moveTo>
                  <a:pt x="693788" y="72008"/>
                </a:moveTo>
                <a:lnTo>
                  <a:pt x="682751" y="72008"/>
                </a:lnTo>
                <a:lnTo>
                  <a:pt x="683260" y="80771"/>
                </a:lnTo>
                <a:lnTo>
                  <a:pt x="682625" y="86740"/>
                </a:lnTo>
                <a:lnTo>
                  <a:pt x="680720" y="89915"/>
                </a:lnTo>
                <a:lnTo>
                  <a:pt x="676528" y="97408"/>
                </a:lnTo>
                <a:lnTo>
                  <a:pt x="669671" y="102362"/>
                </a:lnTo>
                <a:lnTo>
                  <a:pt x="660400" y="104520"/>
                </a:lnTo>
                <a:lnTo>
                  <a:pt x="680221" y="104520"/>
                </a:lnTo>
                <a:lnTo>
                  <a:pt x="685696" y="99349"/>
                </a:lnTo>
                <a:lnTo>
                  <a:pt x="691007" y="91058"/>
                </a:lnTo>
                <a:lnTo>
                  <a:pt x="693292" y="86232"/>
                </a:lnTo>
                <a:lnTo>
                  <a:pt x="694182" y="77977"/>
                </a:lnTo>
                <a:lnTo>
                  <a:pt x="693788" y="72008"/>
                </a:lnTo>
                <a:close/>
              </a:path>
              <a:path w="972820" h="209550">
                <a:moveTo>
                  <a:pt x="692276" y="48005"/>
                </a:moveTo>
                <a:lnTo>
                  <a:pt x="670813" y="49275"/>
                </a:lnTo>
                <a:lnTo>
                  <a:pt x="672211" y="72643"/>
                </a:lnTo>
                <a:lnTo>
                  <a:pt x="682751" y="72008"/>
                </a:lnTo>
                <a:lnTo>
                  <a:pt x="693788" y="72008"/>
                </a:lnTo>
                <a:lnTo>
                  <a:pt x="693420" y="66420"/>
                </a:lnTo>
                <a:lnTo>
                  <a:pt x="692276" y="48005"/>
                </a:lnTo>
                <a:close/>
              </a:path>
              <a:path w="972820" h="209550">
                <a:moveTo>
                  <a:pt x="635126" y="5460"/>
                </a:moveTo>
                <a:lnTo>
                  <a:pt x="608838" y="7112"/>
                </a:lnTo>
                <a:lnTo>
                  <a:pt x="596011" y="39242"/>
                </a:lnTo>
                <a:lnTo>
                  <a:pt x="612648" y="38226"/>
                </a:lnTo>
                <a:lnTo>
                  <a:pt x="635126" y="5460"/>
                </a:lnTo>
                <a:close/>
              </a:path>
              <a:path w="972820" h="209550">
                <a:moveTo>
                  <a:pt x="800687" y="58165"/>
                </a:moveTo>
                <a:lnTo>
                  <a:pt x="780669" y="58165"/>
                </a:lnTo>
                <a:lnTo>
                  <a:pt x="784860" y="126237"/>
                </a:lnTo>
                <a:lnTo>
                  <a:pt x="802004" y="160273"/>
                </a:lnTo>
                <a:lnTo>
                  <a:pt x="807720" y="161162"/>
                </a:lnTo>
                <a:lnTo>
                  <a:pt x="814959" y="160654"/>
                </a:lnTo>
                <a:lnTo>
                  <a:pt x="819403" y="160400"/>
                </a:lnTo>
                <a:lnTo>
                  <a:pt x="824484" y="159512"/>
                </a:lnTo>
                <a:lnTo>
                  <a:pt x="830072" y="157987"/>
                </a:lnTo>
                <a:lnTo>
                  <a:pt x="826358" y="141858"/>
                </a:lnTo>
                <a:lnTo>
                  <a:pt x="814324" y="141858"/>
                </a:lnTo>
                <a:lnTo>
                  <a:pt x="812038" y="141604"/>
                </a:lnTo>
                <a:lnTo>
                  <a:pt x="804926" y="126110"/>
                </a:lnTo>
                <a:lnTo>
                  <a:pt x="800687" y="58165"/>
                </a:lnTo>
                <a:close/>
              </a:path>
              <a:path w="972820" h="209550">
                <a:moveTo>
                  <a:pt x="826008" y="140334"/>
                </a:moveTo>
                <a:lnTo>
                  <a:pt x="822451" y="141096"/>
                </a:lnTo>
                <a:lnTo>
                  <a:pt x="819530" y="141604"/>
                </a:lnTo>
                <a:lnTo>
                  <a:pt x="814324" y="141858"/>
                </a:lnTo>
                <a:lnTo>
                  <a:pt x="826358" y="141858"/>
                </a:lnTo>
                <a:lnTo>
                  <a:pt x="826008" y="140334"/>
                </a:lnTo>
                <a:close/>
              </a:path>
              <a:path w="972820" h="209550">
                <a:moveTo>
                  <a:pt x="797051" y="0"/>
                </a:moveTo>
                <a:lnTo>
                  <a:pt x="777875" y="13207"/>
                </a:lnTo>
                <a:lnTo>
                  <a:pt x="779652" y="42544"/>
                </a:lnTo>
                <a:lnTo>
                  <a:pt x="764921" y="43433"/>
                </a:lnTo>
                <a:lnTo>
                  <a:pt x="765937" y="59054"/>
                </a:lnTo>
                <a:lnTo>
                  <a:pt x="780669" y="58165"/>
                </a:lnTo>
                <a:lnTo>
                  <a:pt x="800687" y="58165"/>
                </a:lnTo>
                <a:lnTo>
                  <a:pt x="800608" y="56895"/>
                </a:lnTo>
                <a:lnTo>
                  <a:pt x="820801" y="55625"/>
                </a:lnTo>
                <a:lnTo>
                  <a:pt x="819867" y="41275"/>
                </a:lnTo>
                <a:lnTo>
                  <a:pt x="799591" y="41275"/>
                </a:lnTo>
                <a:lnTo>
                  <a:pt x="797051" y="0"/>
                </a:lnTo>
                <a:close/>
              </a:path>
              <a:path w="972820" h="209550">
                <a:moveTo>
                  <a:pt x="819785" y="40004"/>
                </a:moveTo>
                <a:lnTo>
                  <a:pt x="799591" y="41275"/>
                </a:lnTo>
                <a:lnTo>
                  <a:pt x="819867" y="41275"/>
                </a:lnTo>
                <a:lnTo>
                  <a:pt x="819785" y="40004"/>
                </a:lnTo>
                <a:close/>
              </a:path>
              <a:path w="972820" h="209550">
                <a:moveTo>
                  <a:pt x="859536" y="37591"/>
                </a:moveTo>
                <a:lnTo>
                  <a:pt x="839470" y="38734"/>
                </a:lnTo>
                <a:lnTo>
                  <a:pt x="844550" y="120522"/>
                </a:lnTo>
                <a:lnTo>
                  <a:pt x="845312" y="126745"/>
                </a:lnTo>
                <a:lnTo>
                  <a:pt x="873887" y="156717"/>
                </a:lnTo>
                <a:lnTo>
                  <a:pt x="880490" y="157733"/>
                </a:lnTo>
                <a:lnTo>
                  <a:pt x="887349" y="157225"/>
                </a:lnTo>
                <a:lnTo>
                  <a:pt x="898542" y="155269"/>
                </a:lnTo>
                <a:lnTo>
                  <a:pt x="908319" y="150907"/>
                </a:lnTo>
                <a:lnTo>
                  <a:pt x="916691" y="144117"/>
                </a:lnTo>
                <a:lnTo>
                  <a:pt x="920027" y="139700"/>
                </a:lnTo>
                <a:lnTo>
                  <a:pt x="890397" y="139700"/>
                </a:lnTo>
                <a:lnTo>
                  <a:pt x="881606" y="139225"/>
                </a:lnTo>
                <a:lnTo>
                  <a:pt x="863600" y="103123"/>
                </a:lnTo>
                <a:lnTo>
                  <a:pt x="859536" y="37591"/>
                </a:lnTo>
                <a:close/>
              </a:path>
              <a:path w="972820" h="209550">
                <a:moveTo>
                  <a:pt x="941716" y="134873"/>
                </a:moveTo>
                <a:lnTo>
                  <a:pt x="923671" y="134873"/>
                </a:lnTo>
                <a:lnTo>
                  <a:pt x="924813" y="152272"/>
                </a:lnTo>
                <a:lnTo>
                  <a:pt x="942721" y="151129"/>
                </a:lnTo>
                <a:lnTo>
                  <a:pt x="941716" y="134873"/>
                </a:lnTo>
                <a:close/>
              </a:path>
              <a:path w="972820" h="209550">
                <a:moveTo>
                  <a:pt x="935354" y="32765"/>
                </a:moveTo>
                <a:lnTo>
                  <a:pt x="915288" y="34035"/>
                </a:lnTo>
                <a:lnTo>
                  <a:pt x="919861" y="107568"/>
                </a:lnTo>
                <a:lnTo>
                  <a:pt x="919226" y="115315"/>
                </a:lnTo>
                <a:lnTo>
                  <a:pt x="917406" y="120776"/>
                </a:lnTo>
                <a:lnTo>
                  <a:pt x="915670" y="126110"/>
                </a:lnTo>
                <a:lnTo>
                  <a:pt x="912240" y="130555"/>
                </a:lnTo>
                <a:lnTo>
                  <a:pt x="902080" y="137413"/>
                </a:lnTo>
                <a:lnTo>
                  <a:pt x="896492" y="139318"/>
                </a:lnTo>
                <a:lnTo>
                  <a:pt x="890397" y="139700"/>
                </a:lnTo>
                <a:lnTo>
                  <a:pt x="920027" y="139700"/>
                </a:lnTo>
                <a:lnTo>
                  <a:pt x="923671" y="134873"/>
                </a:lnTo>
                <a:lnTo>
                  <a:pt x="941716" y="134873"/>
                </a:lnTo>
                <a:lnTo>
                  <a:pt x="939291" y="95630"/>
                </a:lnTo>
                <a:lnTo>
                  <a:pt x="949011" y="92912"/>
                </a:lnTo>
                <a:lnTo>
                  <a:pt x="957230" y="88360"/>
                </a:lnTo>
                <a:lnTo>
                  <a:pt x="958533" y="87121"/>
                </a:lnTo>
                <a:lnTo>
                  <a:pt x="938784" y="87121"/>
                </a:lnTo>
                <a:lnTo>
                  <a:pt x="935354" y="32765"/>
                </a:lnTo>
                <a:close/>
              </a:path>
              <a:path w="972820" h="209550">
                <a:moveTo>
                  <a:pt x="972168" y="54609"/>
                </a:moveTo>
                <a:lnTo>
                  <a:pt x="961136" y="54609"/>
                </a:lnTo>
                <a:lnTo>
                  <a:pt x="961644" y="63372"/>
                </a:lnTo>
                <a:lnTo>
                  <a:pt x="961009" y="69341"/>
                </a:lnTo>
                <a:lnTo>
                  <a:pt x="954786" y="80137"/>
                </a:lnTo>
                <a:lnTo>
                  <a:pt x="948054" y="84962"/>
                </a:lnTo>
                <a:lnTo>
                  <a:pt x="938784" y="87121"/>
                </a:lnTo>
                <a:lnTo>
                  <a:pt x="958533" y="87121"/>
                </a:lnTo>
                <a:lnTo>
                  <a:pt x="963973" y="81950"/>
                </a:lnTo>
                <a:lnTo>
                  <a:pt x="969263" y="73659"/>
                </a:lnTo>
                <a:lnTo>
                  <a:pt x="971676" y="68833"/>
                </a:lnTo>
                <a:lnTo>
                  <a:pt x="972565" y="60705"/>
                </a:lnTo>
                <a:lnTo>
                  <a:pt x="972168" y="54609"/>
                </a:lnTo>
                <a:close/>
              </a:path>
              <a:path w="972820" h="209550">
                <a:moveTo>
                  <a:pt x="970661" y="30606"/>
                </a:moveTo>
                <a:lnTo>
                  <a:pt x="949198" y="32003"/>
                </a:lnTo>
                <a:lnTo>
                  <a:pt x="950595" y="55244"/>
                </a:lnTo>
                <a:lnTo>
                  <a:pt x="961136" y="54609"/>
                </a:lnTo>
                <a:lnTo>
                  <a:pt x="972168" y="54609"/>
                </a:lnTo>
                <a:lnTo>
                  <a:pt x="970661" y="306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51904" y="2176272"/>
            <a:ext cx="1658111" cy="6568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54850" y="2346198"/>
            <a:ext cx="1195958" cy="2228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524243" y="3073907"/>
            <a:ext cx="2369820" cy="20650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866644" y="3044951"/>
            <a:ext cx="3665220" cy="21701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82879" y="3073907"/>
            <a:ext cx="2691384" cy="21412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7155" y="963167"/>
            <a:ext cx="7714488" cy="1313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5547" y="1030224"/>
            <a:ext cx="7647432" cy="1338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990600"/>
            <a:ext cx="7620000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990600"/>
            <a:ext cx="7620000" cy="1219200"/>
          </a:xfrm>
          <a:custGeom>
            <a:avLst/>
            <a:gdLst/>
            <a:ahLst/>
            <a:cxnLst/>
            <a:rect l="l" t="t" r="r" b="b"/>
            <a:pathLst>
              <a:path w="7620000" h="1219200">
                <a:moveTo>
                  <a:pt x="0" y="1219200"/>
                </a:moveTo>
                <a:lnTo>
                  <a:pt x="7620000" y="1219200"/>
                </a:lnTo>
                <a:lnTo>
                  <a:pt x="7620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5172" y="1050036"/>
            <a:ext cx="7569708" cy="1260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16152" y="3122676"/>
            <a:ext cx="7168896" cy="26913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66032" y="321563"/>
            <a:ext cx="947927" cy="694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4552" y="2243708"/>
            <a:ext cx="114300" cy="3669665"/>
          </a:xfrm>
          <a:custGeom>
            <a:avLst/>
            <a:gdLst/>
            <a:ahLst/>
            <a:cxnLst/>
            <a:rect l="l" t="t" r="r" b="b"/>
            <a:pathLst>
              <a:path w="114300" h="3669665">
                <a:moveTo>
                  <a:pt x="38166" y="114300"/>
                </a:moveTo>
                <a:lnTo>
                  <a:pt x="26797" y="3669347"/>
                </a:lnTo>
                <a:lnTo>
                  <a:pt x="64897" y="3669474"/>
                </a:lnTo>
                <a:lnTo>
                  <a:pt x="76266" y="114427"/>
                </a:lnTo>
                <a:lnTo>
                  <a:pt x="38166" y="114300"/>
                </a:lnTo>
                <a:close/>
              </a:path>
              <a:path w="114300" h="3669665">
                <a:moveTo>
                  <a:pt x="104733" y="95250"/>
                </a:moveTo>
                <a:lnTo>
                  <a:pt x="38227" y="95250"/>
                </a:lnTo>
                <a:lnTo>
                  <a:pt x="76327" y="95376"/>
                </a:lnTo>
                <a:lnTo>
                  <a:pt x="76266" y="114427"/>
                </a:lnTo>
                <a:lnTo>
                  <a:pt x="114300" y="114553"/>
                </a:lnTo>
                <a:lnTo>
                  <a:pt x="104733" y="95250"/>
                </a:lnTo>
                <a:close/>
              </a:path>
              <a:path w="114300" h="3669665">
                <a:moveTo>
                  <a:pt x="38227" y="95250"/>
                </a:moveTo>
                <a:lnTo>
                  <a:pt x="38166" y="114300"/>
                </a:lnTo>
                <a:lnTo>
                  <a:pt x="76266" y="114427"/>
                </a:lnTo>
                <a:lnTo>
                  <a:pt x="76327" y="95376"/>
                </a:lnTo>
                <a:lnTo>
                  <a:pt x="38227" y="95250"/>
                </a:lnTo>
                <a:close/>
              </a:path>
              <a:path w="114300" h="3669665">
                <a:moveTo>
                  <a:pt x="57531" y="0"/>
                </a:moveTo>
                <a:lnTo>
                  <a:pt x="0" y="114173"/>
                </a:lnTo>
                <a:lnTo>
                  <a:pt x="38166" y="114300"/>
                </a:lnTo>
                <a:lnTo>
                  <a:pt x="38227" y="95250"/>
                </a:lnTo>
                <a:lnTo>
                  <a:pt x="104733" y="95250"/>
                </a:lnTo>
                <a:lnTo>
                  <a:pt x="575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00400" y="5855970"/>
            <a:ext cx="5623560" cy="114300"/>
          </a:xfrm>
          <a:custGeom>
            <a:avLst/>
            <a:gdLst/>
            <a:ahLst/>
            <a:cxnLst/>
            <a:rect l="l" t="t" r="r" b="b"/>
            <a:pathLst>
              <a:path w="5623559" h="114300">
                <a:moveTo>
                  <a:pt x="5509259" y="0"/>
                </a:moveTo>
                <a:lnTo>
                  <a:pt x="5509259" y="114299"/>
                </a:lnTo>
                <a:lnTo>
                  <a:pt x="5585459" y="76199"/>
                </a:lnTo>
                <a:lnTo>
                  <a:pt x="5528309" y="76199"/>
                </a:lnTo>
                <a:lnTo>
                  <a:pt x="5528309" y="38099"/>
                </a:lnTo>
                <a:lnTo>
                  <a:pt x="5585459" y="38099"/>
                </a:lnTo>
                <a:lnTo>
                  <a:pt x="5509259" y="0"/>
                </a:lnTo>
                <a:close/>
              </a:path>
              <a:path w="5623559" h="114300">
                <a:moveTo>
                  <a:pt x="550925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509259" y="76199"/>
                </a:lnTo>
                <a:lnTo>
                  <a:pt x="5509259" y="38099"/>
                </a:lnTo>
                <a:close/>
              </a:path>
              <a:path w="5623559" h="114300">
                <a:moveTo>
                  <a:pt x="5585459" y="38099"/>
                </a:moveTo>
                <a:lnTo>
                  <a:pt x="5528309" y="38099"/>
                </a:lnTo>
                <a:lnTo>
                  <a:pt x="5528309" y="76199"/>
                </a:lnTo>
                <a:lnTo>
                  <a:pt x="5585459" y="76199"/>
                </a:lnTo>
                <a:lnTo>
                  <a:pt x="5623559" y="57149"/>
                </a:lnTo>
                <a:lnTo>
                  <a:pt x="5585459" y="380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91129" y="3059176"/>
            <a:ext cx="5175885" cy="2870835"/>
          </a:xfrm>
          <a:custGeom>
            <a:avLst/>
            <a:gdLst/>
            <a:ahLst/>
            <a:cxnLst/>
            <a:rect l="l" t="t" r="r" b="b"/>
            <a:pathLst>
              <a:path w="5175884" h="2870835">
                <a:moveTo>
                  <a:pt x="5066648" y="38536"/>
                </a:moveTo>
                <a:lnTo>
                  <a:pt x="0" y="2837268"/>
                </a:lnTo>
                <a:lnTo>
                  <a:pt x="18541" y="2870619"/>
                </a:lnTo>
                <a:lnTo>
                  <a:pt x="5085081" y="71927"/>
                </a:lnTo>
                <a:lnTo>
                  <a:pt x="5066648" y="38536"/>
                </a:lnTo>
                <a:close/>
              </a:path>
              <a:path w="5175884" h="2870835">
                <a:moveTo>
                  <a:pt x="5155713" y="29337"/>
                </a:moveTo>
                <a:lnTo>
                  <a:pt x="5083302" y="29337"/>
                </a:lnTo>
                <a:lnTo>
                  <a:pt x="5101717" y="62737"/>
                </a:lnTo>
                <a:lnTo>
                  <a:pt x="5085081" y="71927"/>
                </a:lnTo>
                <a:lnTo>
                  <a:pt x="5103495" y="105283"/>
                </a:lnTo>
                <a:lnTo>
                  <a:pt x="5155713" y="29337"/>
                </a:lnTo>
                <a:close/>
              </a:path>
              <a:path w="5175884" h="2870835">
                <a:moveTo>
                  <a:pt x="5083302" y="29337"/>
                </a:moveTo>
                <a:lnTo>
                  <a:pt x="5066648" y="38536"/>
                </a:lnTo>
                <a:lnTo>
                  <a:pt x="5085081" y="71927"/>
                </a:lnTo>
                <a:lnTo>
                  <a:pt x="5101717" y="62737"/>
                </a:lnTo>
                <a:lnTo>
                  <a:pt x="5083302" y="29337"/>
                </a:lnTo>
                <a:close/>
              </a:path>
              <a:path w="5175884" h="2870835">
                <a:moveTo>
                  <a:pt x="5175885" y="0"/>
                </a:moveTo>
                <a:lnTo>
                  <a:pt x="5048250" y="5207"/>
                </a:lnTo>
                <a:lnTo>
                  <a:pt x="5066648" y="38536"/>
                </a:lnTo>
                <a:lnTo>
                  <a:pt x="5083302" y="29337"/>
                </a:lnTo>
                <a:lnTo>
                  <a:pt x="5155713" y="29337"/>
                </a:lnTo>
                <a:lnTo>
                  <a:pt x="517588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94126" y="4791925"/>
            <a:ext cx="1265555" cy="466090"/>
          </a:xfrm>
          <a:custGeom>
            <a:avLst/>
            <a:gdLst/>
            <a:ahLst/>
            <a:cxnLst/>
            <a:rect l="l" t="t" r="r" b="b"/>
            <a:pathLst>
              <a:path w="1265554" h="466089">
                <a:moveTo>
                  <a:pt x="0" y="465747"/>
                </a:moveTo>
                <a:lnTo>
                  <a:pt x="1265301" y="465747"/>
                </a:lnTo>
                <a:lnTo>
                  <a:pt x="1265301" y="0"/>
                </a:lnTo>
                <a:lnTo>
                  <a:pt x="0" y="0"/>
                </a:lnTo>
                <a:lnTo>
                  <a:pt x="0" y="465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94126" y="4791925"/>
            <a:ext cx="1265555" cy="466090"/>
          </a:xfrm>
          <a:custGeom>
            <a:avLst/>
            <a:gdLst/>
            <a:ahLst/>
            <a:cxnLst/>
            <a:rect l="l" t="t" r="r" b="b"/>
            <a:pathLst>
              <a:path w="1265554" h="466089">
                <a:moveTo>
                  <a:pt x="0" y="465747"/>
                </a:moveTo>
                <a:lnTo>
                  <a:pt x="1265301" y="465747"/>
                </a:lnTo>
                <a:lnTo>
                  <a:pt x="1265301" y="0"/>
                </a:lnTo>
                <a:lnTo>
                  <a:pt x="0" y="0"/>
                </a:lnTo>
                <a:lnTo>
                  <a:pt x="0" y="465747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86960" y="4078439"/>
            <a:ext cx="1473200" cy="417830"/>
          </a:xfrm>
          <a:custGeom>
            <a:avLst/>
            <a:gdLst/>
            <a:ahLst/>
            <a:cxnLst/>
            <a:rect l="l" t="t" r="r" b="b"/>
            <a:pathLst>
              <a:path w="1473200" h="417829">
                <a:moveTo>
                  <a:pt x="0" y="417614"/>
                </a:moveTo>
                <a:lnTo>
                  <a:pt x="1472946" y="417614"/>
                </a:lnTo>
                <a:lnTo>
                  <a:pt x="1472946" y="0"/>
                </a:lnTo>
                <a:lnTo>
                  <a:pt x="0" y="0"/>
                </a:lnTo>
                <a:lnTo>
                  <a:pt x="0" y="4176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86960" y="4078439"/>
            <a:ext cx="1473200" cy="417830"/>
          </a:xfrm>
          <a:custGeom>
            <a:avLst/>
            <a:gdLst/>
            <a:ahLst/>
            <a:cxnLst/>
            <a:rect l="l" t="t" r="r" b="b"/>
            <a:pathLst>
              <a:path w="1473200" h="417829">
                <a:moveTo>
                  <a:pt x="0" y="417614"/>
                </a:moveTo>
                <a:lnTo>
                  <a:pt x="1472946" y="417614"/>
                </a:lnTo>
                <a:lnTo>
                  <a:pt x="1472946" y="0"/>
                </a:lnTo>
                <a:lnTo>
                  <a:pt x="0" y="0"/>
                </a:lnTo>
                <a:lnTo>
                  <a:pt x="0" y="41761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27192" y="3721734"/>
            <a:ext cx="1265555" cy="356870"/>
          </a:xfrm>
          <a:custGeom>
            <a:avLst/>
            <a:gdLst/>
            <a:ahLst/>
            <a:cxnLst/>
            <a:rect l="l" t="t" r="r" b="b"/>
            <a:pathLst>
              <a:path w="1265554" h="356870">
                <a:moveTo>
                  <a:pt x="0" y="356743"/>
                </a:moveTo>
                <a:lnTo>
                  <a:pt x="1265301" y="356743"/>
                </a:lnTo>
                <a:lnTo>
                  <a:pt x="1265301" y="0"/>
                </a:lnTo>
                <a:lnTo>
                  <a:pt x="0" y="0"/>
                </a:lnTo>
                <a:lnTo>
                  <a:pt x="0" y="356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27192" y="3721734"/>
            <a:ext cx="1265555" cy="356870"/>
          </a:xfrm>
          <a:custGeom>
            <a:avLst/>
            <a:gdLst/>
            <a:ahLst/>
            <a:cxnLst/>
            <a:rect l="l" t="t" r="r" b="b"/>
            <a:pathLst>
              <a:path w="1265554" h="356870">
                <a:moveTo>
                  <a:pt x="0" y="356743"/>
                </a:moveTo>
                <a:lnTo>
                  <a:pt x="1265301" y="356743"/>
                </a:lnTo>
                <a:lnTo>
                  <a:pt x="1265301" y="0"/>
                </a:lnTo>
                <a:lnTo>
                  <a:pt x="0" y="0"/>
                </a:lnTo>
                <a:lnTo>
                  <a:pt x="0" y="3567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27672" y="3008248"/>
            <a:ext cx="1265555" cy="356870"/>
          </a:xfrm>
          <a:custGeom>
            <a:avLst/>
            <a:gdLst/>
            <a:ahLst/>
            <a:cxnLst/>
            <a:rect l="l" t="t" r="r" b="b"/>
            <a:pathLst>
              <a:path w="1265554" h="356870">
                <a:moveTo>
                  <a:pt x="0" y="356742"/>
                </a:moveTo>
                <a:lnTo>
                  <a:pt x="1265301" y="356742"/>
                </a:lnTo>
                <a:lnTo>
                  <a:pt x="1265301" y="0"/>
                </a:lnTo>
                <a:lnTo>
                  <a:pt x="0" y="0"/>
                </a:lnTo>
                <a:lnTo>
                  <a:pt x="0" y="356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27672" y="3008248"/>
            <a:ext cx="1265555" cy="356870"/>
          </a:xfrm>
          <a:custGeom>
            <a:avLst/>
            <a:gdLst/>
            <a:ahLst/>
            <a:cxnLst/>
            <a:rect l="l" t="t" r="r" b="b"/>
            <a:pathLst>
              <a:path w="1265554" h="356870">
                <a:moveTo>
                  <a:pt x="0" y="356742"/>
                </a:moveTo>
                <a:lnTo>
                  <a:pt x="1265301" y="356742"/>
                </a:lnTo>
                <a:lnTo>
                  <a:pt x="1265301" y="0"/>
                </a:lnTo>
                <a:lnTo>
                  <a:pt x="0" y="0"/>
                </a:lnTo>
                <a:lnTo>
                  <a:pt x="0" y="356742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59907" y="3364991"/>
            <a:ext cx="1265555" cy="356870"/>
          </a:xfrm>
          <a:custGeom>
            <a:avLst/>
            <a:gdLst/>
            <a:ahLst/>
            <a:cxnLst/>
            <a:rect l="l" t="t" r="r" b="b"/>
            <a:pathLst>
              <a:path w="1265554" h="356870">
                <a:moveTo>
                  <a:pt x="0" y="356742"/>
                </a:moveTo>
                <a:lnTo>
                  <a:pt x="1265300" y="356742"/>
                </a:lnTo>
                <a:lnTo>
                  <a:pt x="1265300" y="0"/>
                </a:lnTo>
                <a:lnTo>
                  <a:pt x="0" y="0"/>
                </a:lnTo>
                <a:lnTo>
                  <a:pt x="0" y="356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59907" y="3364991"/>
            <a:ext cx="1265555" cy="356870"/>
          </a:xfrm>
          <a:custGeom>
            <a:avLst/>
            <a:gdLst/>
            <a:ahLst/>
            <a:cxnLst/>
            <a:rect l="l" t="t" r="r" b="b"/>
            <a:pathLst>
              <a:path w="1265554" h="356870">
                <a:moveTo>
                  <a:pt x="0" y="356742"/>
                </a:moveTo>
                <a:lnTo>
                  <a:pt x="1265300" y="356742"/>
                </a:lnTo>
                <a:lnTo>
                  <a:pt x="1265300" y="0"/>
                </a:lnTo>
                <a:lnTo>
                  <a:pt x="0" y="0"/>
                </a:lnTo>
                <a:lnTo>
                  <a:pt x="0" y="356742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98383" y="2231059"/>
            <a:ext cx="843915" cy="815975"/>
          </a:xfrm>
          <a:custGeom>
            <a:avLst/>
            <a:gdLst/>
            <a:ahLst/>
            <a:cxnLst/>
            <a:rect l="l" t="t" r="r" b="b"/>
            <a:pathLst>
              <a:path w="843915" h="815975">
                <a:moveTo>
                  <a:pt x="0" y="815416"/>
                </a:moveTo>
                <a:lnTo>
                  <a:pt x="843533" y="815416"/>
                </a:lnTo>
                <a:lnTo>
                  <a:pt x="843533" y="0"/>
                </a:lnTo>
                <a:lnTo>
                  <a:pt x="0" y="0"/>
                </a:lnTo>
                <a:lnTo>
                  <a:pt x="0" y="815416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98383" y="1453896"/>
            <a:ext cx="843915" cy="789940"/>
          </a:xfrm>
          <a:custGeom>
            <a:avLst/>
            <a:gdLst/>
            <a:ahLst/>
            <a:cxnLst/>
            <a:rect l="l" t="t" r="r" b="b"/>
            <a:pathLst>
              <a:path w="843915" h="789939">
                <a:moveTo>
                  <a:pt x="421767" y="0"/>
                </a:moveTo>
                <a:lnTo>
                  <a:pt x="0" y="789813"/>
                </a:lnTo>
                <a:lnTo>
                  <a:pt x="843534" y="789813"/>
                </a:lnTo>
                <a:lnTo>
                  <a:pt x="4217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98383" y="1453896"/>
            <a:ext cx="843915" cy="789940"/>
          </a:xfrm>
          <a:custGeom>
            <a:avLst/>
            <a:gdLst/>
            <a:ahLst/>
            <a:cxnLst/>
            <a:rect l="l" t="t" r="r" b="b"/>
            <a:pathLst>
              <a:path w="843915" h="789939">
                <a:moveTo>
                  <a:pt x="0" y="789813"/>
                </a:moveTo>
                <a:lnTo>
                  <a:pt x="421767" y="0"/>
                </a:lnTo>
                <a:lnTo>
                  <a:pt x="843534" y="789813"/>
                </a:lnTo>
                <a:lnTo>
                  <a:pt x="0" y="78981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59427" y="5199634"/>
            <a:ext cx="0" cy="713740"/>
          </a:xfrm>
          <a:custGeom>
            <a:avLst/>
            <a:gdLst/>
            <a:ahLst/>
            <a:cxnLst/>
            <a:rect l="l" t="t" r="r" b="b"/>
            <a:pathLst>
              <a:path w="0" h="713739">
                <a:moveTo>
                  <a:pt x="0" y="0"/>
                </a:moveTo>
                <a:lnTo>
                  <a:pt x="0" y="713486"/>
                </a:lnTo>
              </a:path>
            </a:pathLst>
          </a:custGeom>
          <a:ln w="38100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80329" y="4791964"/>
            <a:ext cx="0" cy="1121410"/>
          </a:xfrm>
          <a:custGeom>
            <a:avLst/>
            <a:gdLst/>
            <a:ahLst/>
            <a:cxnLst/>
            <a:rect l="l" t="t" r="r" b="b"/>
            <a:pathLst>
              <a:path w="0" h="1121410">
                <a:moveTo>
                  <a:pt x="0" y="0"/>
                </a:moveTo>
                <a:lnTo>
                  <a:pt x="0" y="1121156"/>
                </a:lnTo>
              </a:path>
            </a:pathLst>
          </a:custGeom>
          <a:ln w="38100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59907" y="4384166"/>
            <a:ext cx="0" cy="1529080"/>
          </a:xfrm>
          <a:custGeom>
            <a:avLst/>
            <a:gdLst/>
            <a:ahLst/>
            <a:cxnLst/>
            <a:rect l="l" t="t" r="r" b="b"/>
            <a:pathLst>
              <a:path w="0" h="1529079">
                <a:moveTo>
                  <a:pt x="0" y="0"/>
                </a:moveTo>
                <a:lnTo>
                  <a:pt x="0" y="1528952"/>
                </a:lnTo>
              </a:path>
            </a:pathLst>
          </a:custGeom>
          <a:ln w="38100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92494" y="4078478"/>
            <a:ext cx="0" cy="1835150"/>
          </a:xfrm>
          <a:custGeom>
            <a:avLst/>
            <a:gdLst/>
            <a:ahLst/>
            <a:cxnLst/>
            <a:rect l="l" t="t" r="r" b="b"/>
            <a:pathLst>
              <a:path w="0" h="1835150">
                <a:moveTo>
                  <a:pt x="0" y="0"/>
                </a:moveTo>
                <a:lnTo>
                  <a:pt x="0" y="1834642"/>
                </a:lnTo>
              </a:path>
            </a:pathLst>
          </a:custGeom>
          <a:ln w="38100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5207" y="3670680"/>
            <a:ext cx="0" cy="2242820"/>
          </a:xfrm>
          <a:custGeom>
            <a:avLst/>
            <a:gdLst/>
            <a:ahLst/>
            <a:cxnLst/>
            <a:rect l="l" t="t" r="r" b="b"/>
            <a:pathLst>
              <a:path w="0" h="2242820">
                <a:moveTo>
                  <a:pt x="0" y="0"/>
                </a:moveTo>
                <a:lnTo>
                  <a:pt x="0" y="2242439"/>
                </a:lnTo>
              </a:path>
            </a:pathLst>
          </a:custGeom>
          <a:ln w="38100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92973" y="3364991"/>
            <a:ext cx="0" cy="2548255"/>
          </a:xfrm>
          <a:custGeom>
            <a:avLst/>
            <a:gdLst/>
            <a:ahLst/>
            <a:cxnLst/>
            <a:rect l="l" t="t" r="r" b="b"/>
            <a:pathLst>
              <a:path w="0" h="2548254">
                <a:moveTo>
                  <a:pt x="0" y="0"/>
                </a:moveTo>
                <a:lnTo>
                  <a:pt x="0" y="2548128"/>
                </a:lnTo>
              </a:path>
            </a:pathLst>
          </a:custGeom>
          <a:ln w="38100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20151" y="3161157"/>
            <a:ext cx="0" cy="2752090"/>
          </a:xfrm>
          <a:custGeom>
            <a:avLst/>
            <a:gdLst/>
            <a:ahLst/>
            <a:cxnLst/>
            <a:rect l="l" t="t" r="r" b="b"/>
            <a:pathLst>
              <a:path w="0" h="2752090">
                <a:moveTo>
                  <a:pt x="0" y="0"/>
                </a:moveTo>
                <a:lnTo>
                  <a:pt x="0" y="2751962"/>
                </a:lnTo>
              </a:path>
            </a:pathLst>
          </a:custGeom>
          <a:ln w="38100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07790" y="3900170"/>
            <a:ext cx="3230499" cy="1447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550665" y="1885315"/>
            <a:ext cx="5054600" cy="3388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70815">
              <a:lnSpc>
                <a:spcPct val="100000"/>
              </a:lnSpc>
            </a:pPr>
            <a:r>
              <a:rPr dirty="0" sz="1300" spc="10" b="1">
                <a:latin typeface="Verdana"/>
                <a:cs typeface="Verdana"/>
              </a:rPr>
              <a:t>§</a:t>
            </a:r>
            <a:r>
              <a:rPr dirty="0" sz="1300" spc="-5" b="1">
                <a:latin typeface="Calibri"/>
                <a:cs typeface="Calibri"/>
              </a:rPr>
              <a:t>B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algn="just" marL="4500245" marR="5080" indent="51435">
              <a:lnSpc>
                <a:spcPct val="100000"/>
              </a:lnSpc>
              <a:spcBef>
                <a:spcPts val="5"/>
              </a:spcBef>
            </a:pPr>
            <a:r>
              <a:rPr dirty="0" sz="1500" spc="85" b="1">
                <a:latin typeface="Times New Roman"/>
                <a:cs typeface="Times New Roman"/>
              </a:rPr>
              <a:t>§«ng  </a:t>
            </a:r>
            <a:r>
              <a:rPr dirty="0" sz="1500" spc="-95" b="1">
                <a:latin typeface="Times New Roman"/>
                <a:cs typeface="Times New Roman"/>
              </a:rPr>
              <a:t>Xu©n  </a:t>
            </a:r>
            <a:r>
              <a:rPr dirty="0" sz="1500" b="1">
                <a:latin typeface="Times New Roman"/>
                <a:cs typeface="Times New Roman"/>
              </a:rPr>
              <a:t>53 -</a:t>
            </a:r>
            <a:r>
              <a:rPr dirty="0" sz="1500" spc="-105" b="1">
                <a:latin typeface="Times New Roman"/>
                <a:cs typeface="Times New Roman"/>
              </a:rPr>
              <a:t> </a:t>
            </a:r>
            <a:r>
              <a:rPr dirty="0" sz="1500" spc="5" b="1">
                <a:latin typeface="Times New Roman"/>
                <a:cs typeface="Times New Roman"/>
              </a:rPr>
              <a:t>54</a:t>
            </a:r>
            <a:endParaRPr sz="1500">
              <a:latin typeface="Times New Roman"/>
              <a:cs typeface="Times New Roman"/>
            </a:endParaRPr>
          </a:p>
          <a:p>
            <a:pPr marL="3162935">
              <a:lnSpc>
                <a:spcPct val="100000"/>
              </a:lnSpc>
              <a:spcBef>
                <a:spcPts val="720"/>
              </a:spcBef>
            </a:pPr>
            <a:r>
              <a:rPr dirty="0" sz="1500" spc="65" b="1">
                <a:latin typeface="Times New Roman"/>
                <a:cs typeface="Times New Roman"/>
              </a:rPr>
              <a:t>Thîng</a:t>
            </a:r>
            <a:r>
              <a:rPr dirty="0" sz="1500" spc="-110" b="1">
                <a:latin typeface="Times New Roman"/>
                <a:cs typeface="Times New Roman"/>
              </a:rPr>
              <a:t> </a:t>
            </a:r>
            <a:r>
              <a:rPr dirty="0" sz="1500" spc="-40" b="1">
                <a:latin typeface="Times New Roman"/>
                <a:cs typeface="Times New Roman"/>
              </a:rPr>
              <a:t>Lµo</a:t>
            </a:r>
            <a:endParaRPr sz="1500">
              <a:latin typeface="Times New Roman"/>
              <a:cs typeface="Times New Roman"/>
            </a:endParaRPr>
          </a:p>
          <a:p>
            <a:pPr algn="ctr" marL="831215">
              <a:lnSpc>
                <a:spcPct val="100000"/>
              </a:lnSpc>
              <a:spcBef>
                <a:spcPts val="1010"/>
              </a:spcBef>
            </a:pPr>
            <a:r>
              <a:rPr dirty="0" sz="1500" spc="-130" b="1">
                <a:latin typeface="Times New Roman"/>
                <a:cs typeface="Times New Roman"/>
              </a:rPr>
              <a:t>T©y</a:t>
            </a:r>
            <a:r>
              <a:rPr dirty="0" sz="1500" spc="-80" b="1">
                <a:latin typeface="Times New Roman"/>
                <a:cs typeface="Times New Roman"/>
              </a:rPr>
              <a:t> </a:t>
            </a:r>
            <a:r>
              <a:rPr dirty="0" sz="1500" spc="-130" b="1">
                <a:latin typeface="Times New Roman"/>
                <a:cs typeface="Times New Roman"/>
              </a:rPr>
              <a:t>B¾c</a:t>
            </a:r>
            <a:endParaRPr sz="1500">
              <a:latin typeface="Times New Roman"/>
              <a:cs typeface="Times New Roman"/>
            </a:endParaRPr>
          </a:p>
          <a:p>
            <a:pPr marL="1006475" marR="2346325" indent="913765">
              <a:lnSpc>
                <a:spcPts val="2810"/>
              </a:lnSpc>
              <a:spcBef>
                <a:spcPts val="259"/>
              </a:spcBef>
            </a:pPr>
            <a:r>
              <a:rPr dirty="0" sz="1500" spc="-40" b="1">
                <a:latin typeface="Times New Roman"/>
                <a:cs typeface="Times New Roman"/>
              </a:rPr>
              <a:t>Hoµ</a:t>
            </a:r>
            <a:r>
              <a:rPr dirty="0" sz="1500" spc="-90" b="1">
                <a:latin typeface="Times New Roman"/>
                <a:cs typeface="Times New Roman"/>
              </a:rPr>
              <a:t> </a:t>
            </a:r>
            <a:r>
              <a:rPr dirty="0" sz="1500" spc="-110" b="1">
                <a:latin typeface="Times New Roman"/>
                <a:cs typeface="Times New Roman"/>
              </a:rPr>
              <a:t>B×nh  </a:t>
            </a:r>
            <a:r>
              <a:rPr dirty="0" sz="1500" spc="-60" b="1">
                <a:latin typeface="Times New Roman"/>
                <a:cs typeface="Times New Roman"/>
              </a:rPr>
              <a:t>Hµ </a:t>
            </a:r>
            <a:r>
              <a:rPr dirty="0" sz="1500" spc="-5" b="1">
                <a:latin typeface="Times New Roman"/>
                <a:cs typeface="Times New Roman"/>
              </a:rPr>
              <a:t>Nam</a:t>
            </a:r>
            <a:r>
              <a:rPr dirty="0" sz="1500" spc="-25" b="1">
                <a:latin typeface="Times New Roman"/>
                <a:cs typeface="Times New Roman"/>
              </a:rPr>
              <a:t> </a:t>
            </a:r>
            <a:r>
              <a:rPr dirty="0" sz="1500" spc="-5" b="1">
                <a:latin typeface="Times New Roman"/>
                <a:cs typeface="Times New Roman"/>
              </a:rPr>
              <a:t>Ninh</a:t>
            </a:r>
            <a:endParaRPr sz="1500">
              <a:latin typeface="Times New Roman"/>
              <a:cs typeface="Times New Roman"/>
            </a:endParaRPr>
          </a:p>
          <a:p>
            <a:pPr marL="671195">
              <a:lnSpc>
                <a:spcPct val="100000"/>
              </a:lnSpc>
              <a:spcBef>
                <a:spcPts val="745"/>
              </a:spcBef>
            </a:pPr>
            <a:r>
              <a:rPr dirty="0" sz="1500" spc="100" b="1">
                <a:latin typeface="Times New Roman"/>
                <a:cs typeface="Times New Roman"/>
              </a:rPr>
              <a:t>§êng</a:t>
            </a:r>
            <a:r>
              <a:rPr dirty="0" sz="1500" spc="-80" b="1">
                <a:latin typeface="Times New Roman"/>
                <a:cs typeface="Times New Roman"/>
              </a:rPr>
              <a:t> </a:t>
            </a:r>
            <a:r>
              <a:rPr dirty="0" sz="1500" b="1">
                <a:latin typeface="Times New Roman"/>
                <a:cs typeface="Times New Roman"/>
              </a:rPr>
              <a:t>18</a:t>
            </a:r>
            <a:endParaRPr sz="1500">
              <a:latin typeface="Times New Roman"/>
              <a:cs typeface="Times New Roman"/>
            </a:endParaRPr>
          </a:p>
          <a:p>
            <a:pPr marL="200025" marR="4306570" indent="-187960">
              <a:lnSpc>
                <a:spcPct val="100000"/>
              </a:lnSpc>
              <a:spcBef>
                <a:spcPts val="1010"/>
              </a:spcBef>
            </a:pPr>
            <a:r>
              <a:rPr dirty="0" sz="1400" b="1">
                <a:latin typeface="Times New Roman"/>
                <a:cs typeface="Times New Roman"/>
              </a:rPr>
              <a:t>Trung</a:t>
            </a:r>
            <a:r>
              <a:rPr dirty="0" sz="1400" spc="-95" b="1">
                <a:latin typeface="Times New Roman"/>
                <a:cs typeface="Times New Roman"/>
              </a:rPr>
              <a:t> </a:t>
            </a:r>
            <a:r>
              <a:rPr dirty="0" sz="1400" spc="-5" b="1">
                <a:latin typeface="Times New Roman"/>
                <a:cs typeface="Times New Roman"/>
              </a:rPr>
              <a:t>du  </a:t>
            </a:r>
            <a:r>
              <a:rPr dirty="0" sz="1400" spc="20" b="1">
                <a:latin typeface="Times New Roman"/>
                <a:cs typeface="Times New Roman"/>
              </a:rPr>
              <a:t>B.bé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53155" y="6004559"/>
            <a:ext cx="5733288" cy="46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12007" y="5986271"/>
            <a:ext cx="5704332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200400" y="6031471"/>
            <a:ext cx="5639308" cy="36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200400" y="6031471"/>
            <a:ext cx="5639435" cy="36957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28575" rIns="0" bIns="0" rtlCol="0" vert="horz">
            <a:spAutoFit/>
          </a:bodyPr>
          <a:lstStyle/>
          <a:p>
            <a:pPr marL="1082040">
              <a:lnSpc>
                <a:spcPct val="100000"/>
              </a:lnSpc>
              <a:spcBef>
                <a:spcPts val="225"/>
              </a:spcBef>
              <a:tabLst>
                <a:tab pos="2404110" algn="l"/>
                <a:tab pos="3110230" algn="l"/>
              </a:tabLst>
            </a:pPr>
            <a:r>
              <a:rPr dirty="0" sz="1800" spc="-5" b="1">
                <a:latin typeface="Calibri"/>
                <a:cs typeface="Calibri"/>
              </a:rPr>
              <a:t>12/50 </a:t>
            </a:r>
            <a:r>
              <a:rPr dirty="0" sz="1800" spc="3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3/5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1	</a:t>
            </a:r>
            <a:r>
              <a:rPr dirty="0" sz="1800" spc="-5" b="1">
                <a:latin typeface="Calibri"/>
                <a:cs typeface="Calibri"/>
              </a:rPr>
              <a:t>5/51	</a:t>
            </a:r>
            <a:r>
              <a:rPr dirty="0" sz="1800" b="1">
                <a:latin typeface="Calibri"/>
                <a:cs typeface="Calibri"/>
              </a:rPr>
              <a:t>2/52  </a:t>
            </a:r>
            <a:r>
              <a:rPr dirty="0" sz="1800" spc="-5" b="1">
                <a:latin typeface="Calibri"/>
                <a:cs typeface="Calibri"/>
              </a:rPr>
              <a:t>12/52  4/53 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7/54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728" y="338327"/>
            <a:ext cx="2991612" cy="24170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04800" y="533400"/>
            <a:ext cx="2403475" cy="182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9728" y="2395727"/>
            <a:ext cx="2950464" cy="2340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4800" y="2590800"/>
            <a:ext cx="2362200" cy="1752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9728" y="4529328"/>
            <a:ext cx="2950464" cy="21884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04800" y="4724400"/>
            <a:ext cx="2362200" cy="1600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080004" y="335279"/>
            <a:ext cx="5041392" cy="1261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688841" y="453644"/>
            <a:ext cx="3820795" cy="862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quả 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trong lĩnh</a:t>
            </a:r>
            <a:r>
              <a:rPr dirty="0" sz="2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vực</a:t>
            </a:r>
            <a:endParaRPr sz="2800">
              <a:latin typeface="Arial"/>
              <a:cs typeface="Arial"/>
            </a:endParaRPr>
          </a:p>
          <a:p>
            <a:pPr algn="ctr" marL="102235">
              <a:lnSpc>
                <a:spcPct val="100000"/>
              </a:lnSpc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chính trị - quân</a:t>
            </a:r>
            <a:r>
              <a:rPr dirty="0" sz="2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endParaRPr sz="2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355" y="4561332"/>
            <a:ext cx="4029455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6008" y="4248911"/>
            <a:ext cx="3564636" cy="1086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9600" y="4588154"/>
            <a:ext cx="3934714" cy="5934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9600" y="4588154"/>
            <a:ext cx="3935095" cy="593725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444500">
              <a:lnSpc>
                <a:spcPts val="2105"/>
              </a:lnSpc>
              <a:spcBef>
                <a:spcPts val="25"/>
              </a:spcBef>
            </a:pPr>
            <a:r>
              <a:rPr dirty="0" sz="1800" b="1">
                <a:latin typeface="Arial"/>
                <a:cs typeface="Arial"/>
              </a:rPr>
              <a:t>Quang </a:t>
            </a:r>
            <a:r>
              <a:rPr dirty="0" sz="1800" spc="-5" b="1">
                <a:latin typeface="Arial"/>
                <a:cs typeface="Arial"/>
              </a:rPr>
              <a:t>cảnh </a:t>
            </a:r>
            <a:r>
              <a:rPr dirty="0" sz="1800" b="1">
                <a:latin typeface="Arial"/>
                <a:cs typeface="Arial"/>
              </a:rPr>
              <a:t>phiên </a:t>
            </a:r>
            <a:r>
              <a:rPr dirty="0" sz="1800" spc="-5" b="1">
                <a:latin typeface="Arial"/>
                <a:cs typeface="Arial"/>
              </a:rPr>
              <a:t>khai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mạc</a:t>
            </a:r>
            <a:endParaRPr sz="1800">
              <a:latin typeface="Arial"/>
              <a:cs typeface="Arial"/>
            </a:endParaRPr>
          </a:p>
          <a:p>
            <a:pPr marL="391160">
              <a:lnSpc>
                <a:spcPts val="2105"/>
              </a:lnSpc>
            </a:pPr>
            <a:r>
              <a:rPr dirty="0" sz="1800" b="1">
                <a:latin typeface="Arial"/>
                <a:cs typeface="Arial"/>
              </a:rPr>
              <a:t>hội nghị </a:t>
            </a:r>
            <a:r>
              <a:rPr dirty="0" sz="1800" spc="-5" b="1">
                <a:latin typeface="Arial"/>
                <a:cs typeface="Arial"/>
              </a:rPr>
              <a:t>Giơnevơ 8 </a:t>
            </a:r>
            <a:r>
              <a:rPr dirty="0" sz="1800" b="1">
                <a:latin typeface="Arial"/>
                <a:cs typeface="Arial"/>
              </a:rPr>
              <a:t>- </a:t>
            </a:r>
            <a:r>
              <a:rPr dirty="0" sz="1800" spc="-5" b="1">
                <a:latin typeface="Arial"/>
                <a:cs typeface="Arial"/>
              </a:rPr>
              <a:t>5 </a:t>
            </a:r>
            <a:r>
              <a:rPr dirty="0" sz="1800" b="1">
                <a:latin typeface="Arial"/>
                <a:cs typeface="Arial"/>
              </a:rPr>
              <a:t>-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1954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9555" y="5306567"/>
            <a:ext cx="7257288" cy="932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9303" y="5402579"/>
            <a:ext cx="6780276" cy="7940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6800" y="5334000"/>
            <a:ext cx="71628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66800" y="5334000"/>
            <a:ext cx="7162800" cy="838200"/>
          </a:xfrm>
          <a:prstGeom prst="rect">
            <a:avLst/>
          </a:prstGeom>
          <a:ln w="9525">
            <a:solidFill>
              <a:srgbClr val="F69240"/>
            </a:solidFill>
          </a:ln>
        </p:spPr>
        <p:txBody>
          <a:bodyPr wrap="square" lIns="0" tIns="1504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85"/>
              </a:spcBef>
            </a:pPr>
            <a:r>
              <a:rPr dirty="0" sz="1800" b="1">
                <a:solidFill>
                  <a:srgbClr val="FF3300"/>
                </a:solidFill>
                <a:latin typeface="Arial"/>
                <a:cs typeface="Arial"/>
              </a:rPr>
              <a:t>“Hội nghị </a:t>
            </a:r>
            <a:r>
              <a:rPr dirty="0" sz="1800" spc="-10" b="1">
                <a:solidFill>
                  <a:srgbClr val="FF3300"/>
                </a:solidFill>
                <a:latin typeface="Arial"/>
                <a:cs typeface="Arial"/>
              </a:rPr>
              <a:t>Giơnevơ </a:t>
            </a:r>
            <a:r>
              <a:rPr dirty="0" sz="1800" b="1">
                <a:solidFill>
                  <a:srgbClr val="FF3300"/>
                </a:solidFill>
                <a:latin typeface="Arial"/>
                <a:cs typeface="Arial"/>
              </a:rPr>
              <a:t>đã </a:t>
            </a:r>
            <a:r>
              <a:rPr dirty="0" sz="1800" spc="-5" b="1">
                <a:solidFill>
                  <a:srgbClr val="FF3300"/>
                </a:solidFill>
                <a:latin typeface="Arial"/>
                <a:cs typeface="Arial"/>
              </a:rPr>
              <a:t>kết </a:t>
            </a:r>
            <a:r>
              <a:rPr dirty="0" sz="1800" b="1">
                <a:solidFill>
                  <a:srgbClr val="FF3300"/>
                </a:solidFill>
                <a:latin typeface="Arial"/>
                <a:cs typeface="Arial"/>
              </a:rPr>
              <a:t>thúc.  Ngoại giao </a:t>
            </a:r>
            <a:r>
              <a:rPr dirty="0" sz="1800" spc="-5" b="1">
                <a:solidFill>
                  <a:srgbClr val="FF3300"/>
                </a:solidFill>
                <a:latin typeface="Arial"/>
                <a:cs typeface="Arial"/>
              </a:rPr>
              <a:t>ta </a:t>
            </a:r>
            <a:r>
              <a:rPr dirty="0" sz="1800" b="1">
                <a:solidFill>
                  <a:srgbClr val="FF3300"/>
                </a:solidFill>
                <a:latin typeface="Arial"/>
                <a:cs typeface="Arial"/>
              </a:rPr>
              <a:t>đã thắng</a:t>
            </a:r>
            <a:r>
              <a:rPr dirty="0" sz="1800" spc="-3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3300"/>
                </a:solidFill>
                <a:latin typeface="Arial"/>
                <a:cs typeface="Arial"/>
              </a:rPr>
              <a:t>to”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spc="-5" b="1" i="1">
                <a:latin typeface="Arial"/>
                <a:cs typeface="Arial"/>
              </a:rPr>
              <a:t>(Hồ Chí</a:t>
            </a:r>
            <a:r>
              <a:rPr dirty="0" sz="1600" spc="-55" b="1" i="1">
                <a:latin typeface="Arial"/>
                <a:cs typeface="Arial"/>
              </a:rPr>
              <a:t> </a:t>
            </a:r>
            <a:r>
              <a:rPr dirty="0" sz="1600" spc="-10" b="1" i="1">
                <a:latin typeface="Arial"/>
                <a:cs typeface="Arial"/>
              </a:rPr>
              <a:t>Minh)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8244" y="1321308"/>
            <a:ext cx="4198620" cy="31592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90871" y="1397508"/>
            <a:ext cx="3904487" cy="30525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05755" y="4620767"/>
            <a:ext cx="3648455" cy="4754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00244" y="4617720"/>
            <a:ext cx="3523488" cy="5654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53000" y="4648200"/>
            <a:ext cx="3553713" cy="381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953000" y="4648200"/>
            <a:ext cx="3554095" cy="38100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223520">
              <a:lnSpc>
                <a:spcPct val="100000"/>
              </a:lnSpc>
              <a:spcBef>
                <a:spcPts val="405"/>
              </a:spcBef>
            </a:pPr>
            <a:r>
              <a:rPr dirty="0" sz="1800" spc="-35" b="1">
                <a:latin typeface="Arial"/>
                <a:cs typeface="Arial"/>
              </a:rPr>
              <a:t>Toàn </a:t>
            </a:r>
            <a:r>
              <a:rPr dirty="0" sz="1800" b="1">
                <a:latin typeface="Arial"/>
                <a:cs typeface="Arial"/>
              </a:rPr>
              <a:t>cảnh hội nghị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Giơnevơ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51203" y="451104"/>
            <a:ext cx="6565392" cy="8351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684401" y="569721"/>
            <a:ext cx="5698490" cy="436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quả 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trong lĩnh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vực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ngoại</a:t>
            </a:r>
            <a:r>
              <a:rPr dirty="0" sz="28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giao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1588" y="6413500"/>
            <a:ext cx="4205288" cy="44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32426" y="6337300"/>
            <a:ext cx="4211574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00" y="800100"/>
            <a:ext cx="4572000" cy="444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93750"/>
            <a:ext cx="4572000" cy="444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6247" y="4721352"/>
            <a:ext cx="2055876" cy="15179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42531" y="4730496"/>
            <a:ext cx="2168652" cy="1478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04381" y="4749419"/>
            <a:ext cx="1960499" cy="14230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04381" y="4749419"/>
            <a:ext cx="1960880" cy="1423035"/>
          </a:xfrm>
          <a:custGeom>
            <a:avLst/>
            <a:gdLst/>
            <a:ahLst/>
            <a:cxnLst/>
            <a:rect l="l" t="t" r="r" b="b"/>
            <a:pathLst>
              <a:path w="1960879" h="1423035">
                <a:moveTo>
                  <a:pt x="0" y="1423034"/>
                </a:moveTo>
                <a:lnTo>
                  <a:pt x="1960499" y="1423034"/>
                </a:lnTo>
                <a:lnTo>
                  <a:pt x="1960499" y="0"/>
                </a:lnTo>
                <a:lnTo>
                  <a:pt x="0" y="0"/>
                </a:lnTo>
                <a:lnTo>
                  <a:pt x="0" y="1423034"/>
                </a:lnTo>
                <a:close/>
              </a:path>
            </a:pathLst>
          </a:custGeom>
          <a:ln w="9525">
            <a:solidFill>
              <a:srgbClr val="177B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02652" y="4751832"/>
            <a:ext cx="211835" cy="2910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72171" y="4887467"/>
            <a:ext cx="294131" cy="4038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42176" y="5085588"/>
            <a:ext cx="1767839" cy="5135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14159" y="5359908"/>
            <a:ext cx="803148" cy="513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09459" y="5359908"/>
            <a:ext cx="1527048" cy="5135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83680" y="5634228"/>
            <a:ext cx="2022348" cy="5135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98180" y="5634228"/>
            <a:ext cx="371855" cy="5135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31634" y="5171821"/>
            <a:ext cx="1697990" cy="8128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8180" y="4709159"/>
            <a:ext cx="1905000" cy="16824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5152" y="4733544"/>
            <a:ext cx="1655064" cy="1360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1093" y="4731384"/>
            <a:ext cx="1819275" cy="15980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52344" y="4709159"/>
            <a:ext cx="1754124" cy="1682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49295" y="4690871"/>
            <a:ext cx="1819656" cy="16626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794698" y="4731384"/>
            <a:ext cx="1668399" cy="15980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13916" y="4024884"/>
            <a:ext cx="2045208" cy="944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55826" y="4052315"/>
            <a:ext cx="1960880" cy="0"/>
          </a:xfrm>
          <a:custGeom>
            <a:avLst/>
            <a:gdLst/>
            <a:ahLst/>
            <a:cxnLst/>
            <a:rect l="l" t="t" r="r" b="b"/>
            <a:pathLst>
              <a:path w="1960879" h="0">
                <a:moveTo>
                  <a:pt x="0" y="0"/>
                </a:moveTo>
                <a:lnTo>
                  <a:pt x="1960626" y="0"/>
                </a:lnTo>
              </a:path>
            </a:pathLst>
          </a:custGeom>
          <a:ln w="9525">
            <a:solidFill>
              <a:srgbClr val="177B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97579" y="4040123"/>
            <a:ext cx="237744" cy="8580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578352" y="4063238"/>
            <a:ext cx="76200" cy="695960"/>
          </a:xfrm>
          <a:custGeom>
            <a:avLst/>
            <a:gdLst/>
            <a:ahLst/>
            <a:cxnLst/>
            <a:rect l="l" t="t" r="r" b="b"/>
            <a:pathLst>
              <a:path w="76200" h="695960">
                <a:moveTo>
                  <a:pt x="31750" y="619632"/>
                </a:moveTo>
                <a:lnTo>
                  <a:pt x="0" y="619632"/>
                </a:lnTo>
                <a:lnTo>
                  <a:pt x="38100" y="695832"/>
                </a:lnTo>
                <a:lnTo>
                  <a:pt x="69850" y="632332"/>
                </a:lnTo>
                <a:lnTo>
                  <a:pt x="31750" y="632332"/>
                </a:lnTo>
                <a:lnTo>
                  <a:pt x="31750" y="619632"/>
                </a:lnTo>
                <a:close/>
              </a:path>
              <a:path w="76200" h="695960">
                <a:moveTo>
                  <a:pt x="44450" y="0"/>
                </a:moveTo>
                <a:lnTo>
                  <a:pt x="31750" y="0"/>
                </a:lnTo>
                <a:lnTo>
                  <a:pt x="31750" y="632332"/>
                </a:lnTo>
                <a:lnTo>
                  <a:pt x="44450" y="632332"/>
                </a:lnTo>
                <a:lnTo>
                  <a:pt x="44450" y="0"/>
                </a:lnTo>
                <a:close/>
              </a:path>
              <a:path w="76200" h="695960">
                <a:moveTo>
                  <a:pt x="76200" y="619632"/>
                </a:moveTo>
                <a:lnTo>
                  <a:pt x="44450" y="619632"/>
                </a:lnTo>
                <a:lnTo>
                  <a:pt x="44450" y="632332"/>
                </a:lnTo>
                <a:lnTo>
                  <a:pt x="69850" y="632332"/>
                </a:lnTo>
                <a:lnTo>
                  <a:pt x="76200" y="619632"/>
                </a:lnTo>
                <a:close/>
              </a:path>
            </a:pathLst>
          </a:custGeom>
          <a:solidFill>
            <a:srgbClr val="177B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36191" y="4040123"/>
            <a:ext cx="239267" cy="8580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17725" y="4063238"/>
            <a:ext cx="76200" cy="695960"/>
          </a:xfrm>
          <a:custGeom>
            <a:avLst/>
            <a:gdLst/>
            <a:ahLst/>
            <a:cxnLst/>
            <a:rect l="l" t="t" r="r" b="b"/>
            <a:pathLst>
              <a:path w="76200" h="695960">
                <a:moveTo>
                  <a:pt x="31750" y="619632"/>
                </a:moveTo>
                <a:lnTo>
                  <a:pt x="0" y="619632"/>
                </a:lnTo>
                <a:lnTo>
                  <a:pt x="38100" y="695832"/>
                </a:lnTo>
                <a:lnTo>
                  <a:pt x="69850" y="632332"/>
                </a:lnTo>
                <a:lnTo>
                  <a:pt x="31750" y="632332"/>
                </a:lnTo>
                <a:lnTo>
                  <a:pt x="31750" y="619632"/>
                </a:lnTo>
                <a:close/>
              </a:path>
              <a:path w="76200" h="695960">
                <a:moveTo>
                  <a:pt x="44450" y="0"/>
                </a:moveTo>
                <a:lnTo>
                  <a:pt x="31750" y="0"/>
                </a:lnTo>
                <a:lnTo>
                  <a:pt x="31750" y="632332"/>
                </a:lnTo>
                <a:lnTo>
                  <a:pt x="44450" y="632332"/>
                </a:lnTo>
                <a:lnTo>
                  <a:pt x="44450" y="0"/>
                </a:lnTo>
                <a:close/>
              </a:path>
              <a:path w="76200" h="695960">
                <a:moveTo>
                  <a:pt x="76200" y="619632"/>
                </a:moveTo>
                <a:lnTo>
                  <a:pt x="44450" y="619632"/>
                </a:lnTo>
                <a:lnTo>
                  <a:pt x="44450" y="632332"/>
                </a:lnTo>
                <a:lnTo>
                  <a:pt x="69850" y="632332"/>
                </a:lnTo>
                <a:lnTo>
                  <a:pt x="76200" y="619632"/>
                </a:lnTo>
                <a:close/>
              </a:path>
            </a:pathLst>
          </a:custGeom>
          <a:solidFill>
            <a:srgbClr val="177B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55392" y="3014472"/>
            <a:ext cx="94487" cy="112928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02635" y="3037585"/>
            <a:ext cx="0" cy="1043940"/>
          </a:xfrm>
          <a:custGeom>
            <a:avLst/>
            <a:gdLst/>
            <a:ahLst/>
            <a:cxnLst/>
            <a:rect l="l" t="t" r="r" b="b"/>
            <a:pathLst>
              <a:path w="0" h="1043939">
                <a:moveTo>
                  <a:pt x="0" y="0"/>
                </a:moveTo>
                <a:lnTo>
                  <a:pt x="0" y="1043686"/>
                </a:lnTo>
              </a:path>
            </a:pathLst>
          </a:custGeom>
          <a:ln w="9525">
            <a:solidFill>
              <a:srgbClr val="177B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43628" y="4709159"/>
            <a:ext cx="1754124" cy="16062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7720" y="4716779"/>
            <a:ext cx="1888235" cy="154076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90998" y="4736109"/>
            <a:ext cx="1658874" cy="15124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90998" y="4736109"/>
            <a:ext cx="1659255" cy="1512570"/>
          </a:xfrm>
          <a:custGeom>
            <a:avLst/>
            <a:gdLst/>
            <a:ahLst/>
            <a:cxnLst/>
            <a:rect l="l" t="t" r="r" b="b"/>
            <a:pathLst>
              <a:path w="1659254" h="1512570">
                <a:moveTo>
                  <a:pt x="0" y="1512442"/>
                </a:moveTo>
                <a:lnTo>
                  <a:pt x="1658874" y="1512442"/>
                </a:lnTo>
                <a:lnTo>
                  <a:pt x="1658874" y="0"/>
                </a:lnTo>
                <a:lnTo>
                  <a:pt x="0" y="0"/>
                </a:lnTo>
                <a:lnTo>
                  <a:pt x="0" y="1512442"/>
                </a:lnTo>
                <a:close/>
              </a:path>
            </a:pathLst>
          </a:custGeom>
          <a:ln w="9525">
            <a:solidFill>
              <a:srgbClr val="177B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39155" y="4738115"/>
            <a:ext cx="211836" cy="29108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30496" y="4858511"/>
            <a:ext cx="1664207" cy="5135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995671" y="5132832"/>
            <a:ext cx="662939" cy="5135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50764" y="5132832"/>
            <a:ext cx="778763" cy="5135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21679" y="5132832"/>
            <a:ext cx="371855" cy="51358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658867" y="5407152"/>
            <a:ext cx="1805939" cy="51358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242559" y="5681471"/>
            <a:ext cx="574548" cy="51358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509259" y="5681471"/>
            <a:ext cx="371856" cy="51358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885944" y="4948173"/>
            <a:ext cx="1276604" cy="21577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807458" y="5305297"/>
            <a:ext cx="1423035" cy="40741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5848" y="5816701"/>
            <a:ext cx="240665" cy="165735"/>
          </a:xfrm>
          <a:custGeom>
            <a:avLst/>
            <a:gdLst/>
            <a:ahLst/>
            <a:cxnLst/>
            <a:rect l="l" t="t" r="r" b="b"/>
            <a:pathLst>
              <a:path w="240664" h="165735">
                <a:moveTo>
                  <a:pt x="164084" y="44424"/>
                </a:moveTo>
                <a:lnTo>
                  <a:pt x="132714" y="44424"/>
                </a:lnTo>
                <a:lnTo>
                  <a:pt x="132804" y="121967"/>
                </a:lnTo>
                <a:lnTo>
                  <a:pt x="157099" y="163906"/>
                </a:lnTo>
                <a:lnTo>
                  <a:pt x="164211" y="165646"/>
                </a:lnTo>
                <a:lnTo>
                  <a:pt x="179959" y="165646"/>
                </a:lnTo>
                <a:lnTo>
                  <a:pt x="187451" y="163830"/>
                </a:lnTo>
                <a:lnTo>
                  <a:pt x="201422" y="156527"/>
                </a:lnTo>
                <a:lnTo>
                  <a:pt x="207137" y="151549"/>
                </a:lnTo>
                <a:lnTo>
                  <a:pt x="211454" y="145224"/>
                </a:lnTo>
                <a:lnTo>
                  <a:pt x="240537" y="145224"/>
                </a:lnTo>
                <a:lnTo>
                  <a:pt x="240537" y="141757"/>
                </a:lnTo>
                <a:lnTo>
                  <a:pt x="179070" y="141757"/>
                </a:lnTo>
                <a:lnTo>
                  <a:pt x="175260" y="140665"/>
                </a:lnTo>
                <a:lnTo>
                  <a:pt x="164201" y="110189"/>
                </a:lnTo>
                <a:lnTo>
                  <a:pt x="164084" y="44424"/>
                </a:lnTo>
                <a:close/>
              </a:path>
              <a:path w="240664" h="165735">
                <a:moveTo>
                  <a:pt x="240537" y="145224"/>
                </a:moveTo>
                <a:lnTo>
                  <a:pt x="211454" y="145224"/>
                </a:lnTo>
                <a:lnTo>
                  <a:pt x="211454" y="162966"/>
                </a:lnTo>
                <a:lnTo>
                  <a:pt x="240537" y="162966"/>
                </a:lnTo>
                <a:lnTo>
                  <a:pt x="240537" y="145224"/>
                </a:lnTo>
                <a:close/>
              </a:path>
              <a:path w="240664" h="165735">
                <a:moveTo>
                  <a:pt x="240537" y="44424"/>
                </a:moveTo>
                <a:lnTo>
                  <a:pt x="209168" y="44424"/>
                </a:lnTo>
                <a:lnTo>
                  <a:pt x="209168" y="94437"/>
                </a:lnTo>
                <a:lnTo>
                  <a:pt x="209026" y="105979"/>
                </a:lnTo>
                <a:lnTo>
                  <a:pt x="198120" y="137350"/>
                </a:lnTo>
                <a:lnTo>
                  <a:pt x="193928" y="140296"/>
                </a:lnTo>
                <a:lnTo>
                  <a:pt x="189102" y="141757"/>
                </a:lnTo>
                <a:lnTo>
                  <a:pt x="240537" y="141757"/>
                </a:lnTo>
                <a:lnTo>
                  <a:pt x="240537" y="44424"/>
                </a:lnTo>
                <a:close/>
              </a:path>
              <a:path w="240664" h="165735">
                <a:moveTo>
                  <a:pt x="57530" y="41744"/>
                </a:moveTo>
                <a:lnTo>
                  <a:pt x="15493" y="58102"/>
                </a:lnTo>
                <a:lnTo>
                  <a:pt x="0" y="103809"/>
                </a:lnTo>
                <a:lnTo>
                  <a:pt x="975" y="117538"/>
                </a:lnTo>
                <a:lnTo>
                  <a:pt x="23874" y="156419"/>
                </a:lnTo>
                <a:lnTo>
                  <a:pt x="56896" y="165646"/>
                </a:lnTo>
                <a:lnTo>
                  <a:pt x="67808" y="164969"/>
                </a:lnTo>
                <a:lnTo>
                  <a:pt x="104870" y="141395"/>
                </a:lnTo>
                <a:lnTo>
                  <a:pt x="105481" y="140093"/>
                </a:lnTo>
                <a:lnTo>
                  <a:pt x="50418" y="140093"/>
                </a:lnTo>
                <a:lnTo>
                  <a:pt x="44068" y="137185"/>
                </a:lnTo>
                <a:lnTo>
                  <a:pt x="32258" y="101574"/>
                </a:lnTo>
                <a:lnTo>
                  <a:pt x="32688" y="92768"/>
                </a:lnTo>
                <a:lnTo>
                  <a:pt x="50164" y="66421"/>
                </a:lnTo>
                <a:lnTo>
                  <a:pt x="104853" y="66421"/>
                </a:lnTo>
                <a:lnTo>
                  <a:pt x="102917" y="62828"/>
                </a:lnTo>
                <a:lnTo>
                  <a:pt x="67766" y="42328"/>
                </a:lnTo>
                <a:lnTo>
                  <a:pt x="57530" y="41744"/>
                </a:lnTo>
                <a:close/>
              </a:path>
              <a:path w="240664" h="165735">
                <a:moveTo>
                  <a:pt x="81025" y="117538"/>
                </a:moveTo>
                <a:lnTo>
                  <a:pt x="79501" y="125806"/>
                </a:lnTo>
                <a:lnTo>
                  <a:pt x="76835" y="131622"/>
                </a:lnTo>
                <a:lnTo>
                  <a:pt x="69214" y="138391"/>
                </a:lnTo>
                <a:lnTo>
                  <a:pt x="64388" y="140093"/>
                </a:lnTo>
                <a:lnTo>
                  <a:pt x="105481" y="140093"/>
                </a:lnTo>
                <a:lnTo>
                  <a:pt x="108938" y="132737"/>
                </a:lnTo>
                <a:lnTo>
                  <a:pt x="111887" y="122783"/>
                </a:lnTo>
                <a:lnTo>
                  <a:pt x="81025" y="117538"/>
                </a:lnTo>
                <a:close/>
              </a:path>
              <a:path w="240664" h="165735">
                <a:moveTo>
                  <a:pt x="104853" y="66421"/>
                </a:moveTo>
                <a:lnTo>
                  <a:pt x="63880" y="66421"/>
                </a:lnTo>
                <a:lnTo>
                  <a:pt x="68579" y="67983"/>
                </a:lnTo>
                <a:lnTo>
                  <a:pt x="75946" y="74231"/>
                </a:lnTo>
                <a:lnTo>
                  <a:pt x="78359" y="78879"/>
                </a:lnTo>
                <a:lnTo>
                  <a:pt x="79375" y="85064"/>
                </a:lnTo>
                <a:lnTo>
                  <a:pt x="110362" y="79476"/>
                </a:lnTo>
                <a:lnTo>
                  <a:pt x="107074" y="70542"/>
                </a:lnTo>
                <a:lnTo>
                  <a:pt x="104853" y="66421"/>
                </a:lnTo>
                <a:close/>
              </a:path>
              <a:path w="240664" h="165735">
                <a:moveTo>
                  <a:pt x="170306" y="114"/>
                </a:moveTo>
                <a:lnTo>
                  <a:pt x="161798" y="114"/>
                </a:lnTo>
                <a:lnTo>
                  <a:pt x="156845" y="2222"/>
                </a:lnTo>
                <a:lnTo>
                  <a:pt x="149225" y="10629"/>
                </a:lnTo>
                <a:lnTo>
                  <a:pt x="147447" y="16637"/>
                </a:lnTo>
                <a:lnTo>
                  <a:pt x="147447" y="28460"/>
                </a:lnTo>
                <a:lnTo>
                  <a:pt x="161798" y="28460"/>
                </a:lnTo>
                <a:lnTo>
                  <a:pt x="161798" y="24892"/>
                </a:lnTo>
                <a:lnTo>
                  <a:pt x="162560" y="22377"/>
                </a:lnTo>
                <a:lnTo>
                  <a:pt x="163956" y="20929"/>
                </a:lnTo>
                <a:lnTo>
                  <a:pt x="165226" y="19481"/>
                </a:lnTo>
                <a:lnTo>
                  <a:pt x="167131" y="18757"/>
                </a:lnTo>
                <a:lnTo>
                  <a:pt x="221329" y="18757"/>
                </a:lnTo>
                <a:lnTo>
                  <a:pt x="222630" y="17233"/>
                </a:lnTo>
                <a:lnTo>
                  <a:pt x="224536" y="10045"/>
                </a:lnTo>
                <a:lnTo>
                  <a:pt x="224540" y="9715"/>
                </a:lnTo>
                <a:lnTo>
                  <a:pt x="197738" y="9715"/>
                </a:lnTo>
                <a:lnTo>
                  <a:pt x="193039" y="8394"/>
                </a:lnTo>
                <a:lnTo>
                  <a:pt x="181228" y="3111"/>
                </a:lnTo>
                <a:lnTo>
                  <a:pt x="177164" y="1511"/>
                </a:lnTo>
                <a:lnTo>
                  <a:pt x="175005" y="952"/>
                </a:lnTo>
                <a:lnTo>
                  <a:pt x="172720" y="393"/>
                </a:lnTo>
                <a:lnTo>
                  <a:pt x="170306" y="114"/>
                </a:lnTo>
                <a:close/>
              </a:path>
              <a:path w="240664" h="165735">
                <a:moveTo>
                  <a:pt x="221329" y="18757"/>
                </a:moveTo>
                <a:lnTo>
                  <a:pt x="172592" y="18757"/>
                </a:lnTo>
                <a:lnTo>
                  <a:pt x="177546" y="20053"/>
                </a:lnTo>
                <a:lnTo>
                  <a:pt x="191262" y="25260"/>
                </a:lnTo>
                <a:lnTo>
                  <a:pt x="195579" y="26797"/>
                </a:lnTo>
                <a:lnTo>
                  <a:pt x="197230" y="27241"/>
                </a:lnTo>
                <a:lnTo>
                  <a:pt x="199771" y="27762"/>
                </a:lnTo>
                <a:lnTo>
                  <a:pt x="202184" y="28016"/>
                </a:lnTo>
                <a:lnTo>
                  <a:pt x="210565" y="28016"/>
                </a:lnTo>
                <a:lnTo>
                  <a:pt x="215264" y="25857"/>
                </a:lnTo>
                <a:lnTo>
                  <a:pt x="221329" y="18757"/>
                </a:lnTo>
                <a:close/>
              </a:path>
              <a:path w="240664" h="165735">
                <a:moveTo>
                  <a:pt x="224662" y="0"/>
                </a:moveTo>
                <a:lnTo>
                  <a:pt x="210058" y="0"/>
                </a:lnTo>
                <a:lnTo>
                  <a:pt x="209676" y="3505"/>
                </a:lnTo>
                <a:lnTo>
                  <a:pt x="208661" y="5994"/>
                </a:lnTo>
                <a:lnTo>
                  <a:pt x="207010" y="7480"/>
                </a:lnTo>
                <a:lnTo>
                  <a:pt x="205486" y="8966"/>
                </a:lnTo>
                <a:lnTo>
                  <a:pt x="203453" y="9715"/>
                </a:lnTo>
                <a:lnTo>
                  <a:pt x="224540" y="9715"/>
                </a:lnTo>
                <a:lnTo>
                  <a:pt x="22466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528564" y="5861126"/>
            <a:ext cx="107950" cy="121285"/>
          </a:xfrm>
          <a:custGeom>
            <a:avLst/>
            <a:gdLst/>
            <a:ahLst/>
            <a:cxnLst/>
            <a:rect l="l" t="t" r="r" b="b"/>
            <a:pathLst>
              <a:path w="107950" h="121285">
                <a:moveTo>
                  <a:pt x="0" y="0"/>
                </a:moveTo>
                <a:lnTo>
                  <a:pt x="31369" y="0"/>
                </a:lnTo>
                <a:lnTo>
                  <a:pt x="31369" y="54470"/>
                </a:lnTo>
                <a:lnTo>
                  <a:pt x="31486" y="65764"/>
                </a:lnTo>
                <a:lnTo>
                  <a:pt x="39497" y="94043"/>
                </a:lnTo>
                <a:lnTo>
                  <a:pt x="42545" y="96240"/>
                </a:lnTo>
                <a:lnTo>
                  <a:pt x="46355" y="97332"/>
                </a:lnTo>
                <a:lnTo>
                  <a:pt x="51053" y="97332"/>
                </a:lnTo>
                <a:lnTo>
                  <a:pt x="56387" y="97332"/>
                </a:lnTo>
                <a:lnTo>
                  <a:pt x="61213" y="95872"/>
                </a:lnTo>
                <a:lnTo>
                  <a:pt x="65405" y="92925"/>
                </a:lnTo>
                <a:lnTo>
                  <a:pt x="69723" y="89992"/>
                </a:lnTo>
                <a:lnTo>
                  <a:pt x="76453" y="50012"/>
                </a:lnTo>
                <a:lnTo>
                  <a:pt x="76453" y="0"/>
                </a:lnTo>
                <a:lnTo>
                  <a:pt x="107823" y="0"/>
                </a:lnTo>
                <a:lnTo>
                  <a:pt x="107823" y="118541"/>
                </a:lnTo>
                <a:lnTo>
                  <a:pt x="78739" y="118541"/>
                </a:lnTo>
                <a:lnTo>
                  <a:pt x="78739" y="100799"/>
                </a:lnTo>
                <a:lnTo>
                  <a:pt x="74422" y="107124"/>
                </a:lnTo>
                <a:lnTo>
                  <a:pt x="68707" y="112102"/>
                </a:lnTo>
                <a:lnTo>
                  <a:pt x="61722" y="115760"/>
                </a:lnTo>
                <a:lnTo>
                  <a:pt x="54737" y="119405"/>
                </a:lnTo>
                <a:lnTo>
                  <a:pt x="47244" y="121221"/>
                </a:lnTo>
                <a:lnTo>
                  <a:pt x="39497" y="121221"/>
                </a:lnTo>
                <a:lnTo>
                  <a:pt x="31496" y="121221"/>
                </a:lnTo>
                <a:lnTo>
                  <a:pt x="24384" y="119481"/>
                </a:lnTo>
                <a:lnTo>
                  <a:pt x="18034" y="115976"/>
                </a:lnTo>
                <a:lnTo>
                  <a:pt x="11684" y="112483"/>
                </a:lnTo>
                <a:lnTo>
                  <a:pt x="0" y="75018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95848" y="5858446"/>
            <a:ext cx="112395" cy="124460"/>
          </a:xfrm>
          <a:custGeom>
            <a:avLst/>
            <a:gdLst/>
            <a:ahLst/>
            <a:cxnLst/>
            <a:rect l="l" t="t" r="r" b="b"/>
            <a:pathLst>
              <a:path w="112395" h="124460">
                <a:moveTo>
                  <a:pt x="57530" y="0"/>
                </a:moveTo>
                <a:lnTo>
                  <a:pt x="97879" y="14591"/>
                </a:lnTo>
                <a:lnTo>
                  <a:pt x="110362" y="37731"/>
                </a:lnTo>
                <a:lnTo>
                  <a:pt x="79375" y="43319"/>
                </a:lnTo>
                <a:lnTo>
                  <a:pt x="78359" y="37134"/>
                </a:lnTo>
                <a:lnTo>
                  <a:pt x="75946" y="32486"/>
                </a:lnTo>
                <a:lnTo>
                  <a:pt x="72262" y="29362"/>
                </a:lnTo>
                <a:lnTo>
                  <a:pt x="68579" y="26238"/>
                </a:lnTo>
                <a:lnTo>
                  <a:pt x="63880" y="24676"/>
                </a:lnTo>
                <a:lnTo>
                  <a:pt x="57912" y="24676"/>
                </a:lnTo>
                <a:lnTo>
                  <a:pt x="50164" y="24676"/>
                </a:lnTo>
                <a:lnTo>
                  <a:pt x="43941" y="27368"/>
                </a:lnTo>
                <a:lnTo>
                  <a:pt x="32258" y="59829"/>
                </a:lnTo>
                <a:lnTo>
                  <a:pt x="32708" y="69607"/>
                </a:lnTo>
                <a:lnTo>
                  <a:pt x="50418" y="98348"/>
                </a:lnTo>
                <a:lnTo>
                  <a:pt x="58420" y="98348"/>
                </a:lnTo>
                <a:lnTo>
                  <a:pt x="64388" y="98348"/>
                </a:lnTo>
                <a:lnTo>
                  <a:pt x="81025" y="75793"/>
                </a:lnTo>
                <a:lnTo>
                  <a:pt x="111887" y="81038"/>
                </a:lnTo>
                <a:lnTo>
                  <a:pt x="86060" y="117814"/>
                </a:lnTo>
                <a:lnTo>
                  <a:pt x="56896" y="123901"/>
                </a:lnTo>
                <a:lnTo>
                  <a:pt x="44586" y="122876"/>
                </a:lnTo>
                <a:lnTo>
                  <a:pt x="8733" y="98503"/>
                </a:lnTo>
                <a:lnTo>
                  <a:pt x="0" y="62064"/>
                </a:lnTo>
                <a:lnTo>
                  <a:pt x="974" y="48199"/>
                </a:lnTo>
                <a:lnTo>
                  <a:pt x="23973" y="9204"/>
                </a:lnTo>
                <a:lnTo>
                  <a:pt x="44979" y="1023"/>
                </a:lnTo>
                <a:lnTo>
                  <a:pt x="57530" y="0"/>
                </a:lnTo>
                <a:close/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543296" y="5816701"/>
            <a:ext cx="77470" cy="28575"/>
          </a:xfrm>
          <a:custGeom>
            <a:avLst/>
            <a:gdLst/>
            <a:ahLst/>
            <a:cxnLst/>
            <a:rect l="l" t="t" r="r" b="b"/>
            <a:pathLst>
              <a:path w="77470" h="28575">
                <a:moveTo>
                  <a:pt x="62611" y="0"/>
                </a:moveTo>
                <a:lnTo>
                  <a:pt x="77215" y="0"/>
                </a:lnTo>
                <a:lnTo>
                  <a:pt x="77088" y="10045"/>
                </a:lnTo>
                <a:lnTo>
                  <a:pt x="75183" y="17233"/>
                </a:lnTo>
                <a:lnTo>
                  <a:pt x="71500" y="21551"/>
                </a:lnTo>
                <a:lnTo>
                  <a:pt x="67817" y="25857"/>
                </a:lnTo>
                <a:lnTo>
                  <a:pt x="63118" y="28016"/>
                </a:lnTo>
                <a:lnTo>
                  <a:pt x="57276" y="28016"/>
                </a:lnTo>
                <a:lnTo>
                  <a:pt x="54737" y="28016"/>
                </a:lnTo>
                <a:lnTo>
                  <a:pt x="30099" y="20053"/>
                </a:lnTo>
                <a:lnTo>
                  <a:pt x="25145" y="18757"/>
                </a:lnTo>
                <a:lnTo>
                  <a:pt x="22098" y="18757"/>
                </a:lnTo>
                <a:lnTo>
                  <a:pt x="19684" y="18757"/>
                </a:lnTo>
                <a:lnTo>
                  <a:pt x="17779" y="19481"/>
                </a:lnTo>
                <a:lnTo>
                  <a:pt x="16509" y="20929"/>
                </a:lnTo>
                <a:lnTo>
                  <a:pt x="15112" y="22377"/>
                </a:lnTo>
                <a:lnTo>
                  <a:pt x="14350" y="24892"/>
                </a:lnTo>
                <a:lnTo>
                  <a:pt x="14350" y="28460"/>
                </a:lnTo>
                <a:lnTo>
                  <a:pt x="0" y="28460"/>
                </a:lnTo>
                <a:lnTo>
                  <a:pt x="0" y="26758"/>
                </a:lnTo>
                <a:lnTo>
                  <a:pt x="0" y="25412"/>
                </a:lnTo>
                <a:lnTo>
                  <a:pt x="0" y="24447"/>
                </a:lnTo>
                <a:lnTo>
                  <a:pt x="0" y="16637"/>
                </a:lnTo>
                <a:lnTo>
                  <a:pt x="1777" y="10629"/>
                </a:lnTo>
                <a:lnTo>
                  <a:pt x="5587" y="6426"/>
                </a:lnTo>
                <a:lnTo>
                  <a:pt x="9398" y="2222"/>
                </a:lnTo>
                <a:lnTo>
                  <a:pt x="14350" y="114"/>
                </a:lnTo>
                <a:lnTo>
                  <a:pt x="20192" y="114"/>
                </a:lnTo>
                <a:lnTo>
                  <a:pt x="22859" y="114"/>
                </a:lnTo>
                <a:lnTo>
                  <a:pt x="45592" y="8394"/>
                </a:lnTo>
                <a:lnTo>
                  <a:pt x="50291" y="9715"/>
                </a:lnTo>
                <a:lnTo>
                  <a:pt x="53593" y="9715"/>
                </a:lnTo>
                <a:lnTo>
                  <a:pt x="56006" y="9715"/>
                </a:lnTo>
                <a:lnTo>
                  <a:pt x="58038" y="8966"/>
                </a:lnTo>
                <a:lnTo>
                  <a:pt x="59562" y="7480"/>
                </a:lnTo>
                <a:lnTo>
                  <a:pt x="61213" y="5994"/>
                </a:lnTo>
                <a:lnTo>
                  <a:pt x="62229" y="3505"/>
                </a:lnTo>
                <a:lnTo>
                  <a:pt x="62611" y="0"/>
                </a:lnTo>
                <a:close/>
              </a:path>
            </a:pathLst>
          </a:custGeom>
          <a:ln w="9143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8008" y="4017264"/>
            <a:ext cx="239267" cy="85801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79160" y="4040251"/>
            <a:ext cx="76200" cy="695960"/>
          </a:xfrm>
          <a:custGeom>
            <a:avLst/>
            <a:gdLst/>
            <a:ahLst/>
            <a:cxnLst/>
            <a:rect l="l" t="t" r="r" b="b"/>
            <a:pathLst>
              <a:path w="76200" h="695960">
                <a:moveTo>
                  <a:pt x="31750" y="619632"/>
                </a:moveTo>
                <a:lnTo>
                  <a:pt x="0" y="619632"/>
                </a:lnTo>
                <a:lnTo>
                  <a:pt x="38100" y="695832"/>
                </a:lnTo>
                <a:lnTo>
                  <a:pt x="69850" y="632332"/>
                </a:lnTo>
                <a:lnTo>
                  <a:pt x="31750" y="632332"/>
                </a:lnTo>
                <a:lnTo>
                  <a:pt x="31750" y="619632"/>
                </a:lnTo>
                <a:close/>
              </a:path>
              <a:path w="76200" h="695960">
                <a:moveTo>
                  <a:pt x="44450" y="0"/>
                </a:moveTo>
                <a:lnTo>
                  <a:pt x="31750" y="0"/>
                </a:lnTo>
                <a:lnTo>
                  <a:pt x="31750" y="632332"/>
                </a:lnTo>
                <a:lnTo>
                  <a:pt x="44450" y="632332"/>
                </a:lnTo>
                <a:lnTo>
                  <a:pt x="44450" y="0"/>
                </a:lnTo>
                <a:close/>
              </a:path>
              <a:path w="76200" h="695960">
                <a:moveTo>
                  <a:pt x="76200" y="619632"/>
                </a:moveTo>
                <a:lnTo>
                  <a:pt x="44450" y="619632"/>
                </a:lnTo>
                <a:lnTo>
                  <a:pt x="44450" y="632332"/>
                </a:lnTo>
                <a:lnTo>
                  <a:pt x="69850" y="632332"/>
                </a:lnTo>
                <a:lnTo>
                  <a:pt x="76200" y="619632"/>
                </a:lnTo>
                <a:close/>
              </a:path>
            </a:pathLst>
          </a:custGeom>
          <a:solidFill>
            <a:srgbClr val="177B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487411" y="4017264"/>
            <a:ext cx="239268" cy="8580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568565" y="4040251"/>
            <a:ext cx="76200" cy="695960"/>
          </a:xfrm>
          <a:custGeom>
            <a:avLst/>
            <a:gdLst/>
            <a:ahLst/>
            <a:cxnLst/>
            <a:rect l="l" t="t" r="r" b="b"/>
            <a:pathLst>
              <a:path w="76200" h="695960">
                <a:moveTo>
                  <a:pt x="31750" y="619632"/>
                </a:moveTo>
                <a:lnTo>
                  <a:pt x="0" y="619632"/>
                </a:lnTo>
                <a:lnTo>
                  <a:pt x="38100" y="695832"/>
                </a:lnTo>
                <a:lnTo>
                  <a:pt x="69850" y="632332"/>
                </a:lnTo>
                <a:lnTo>
                  <a:pt x="31750" y="632332"/>
                </a:lnTo>
                <a:lnTo>
                  <a:pt x="31750" y="619632"/>
                </a:lnTo>
                <a:close/>
              </a:path>
              <a:path w="76200" h="695960">
                <a:moveTo>
                  <a:pt x="44450" y="0"/>
                </a:moveTo>
                <a:lnTo>
                  <a:pt x="31750" y="0"/>
                </a:lnTo>
                <a:lnTo>
                  <a:pt x="31750" y="632332"/>
                </a:lnTo>
                <a:lnTo>
                  <a:pt x="44450" y="632332"/>
                </a:lnTo>
                <a:lnTo>
                  <a:pt x="44450" y="0"/>
                </a:lnTo>
                <a:close/>
              </a:path>
              <a:path w="76200" h="695960">
                <a:moveTo>
                  <a:pt x="76200" y="619632"/>
                </a:moveTo>
                <a:lnTo>
                  <a:pt x="44450" y="619632"/>
                </a:lnTo>
                <a:lnTo>
                  <a:pt x="44450" y="632332"/>
                </a:lnTo>
                <a:lnTo>
                  <a:pt x="69850" y="632332"/>
                </a:lnTo>
                <a:lnTo>
                  <a:pt x="76200" y="619632"/>
                </a:lnTo>
                <a:close/>
              </a:path>
            </a:pathLst>
          </a:custGeom>
          <a:solidFill>
            <a:srgbClr val="177B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356603" y="2983992"/>
            <a:ext cx="94487" cy="112928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403340" y="3006217"/>
            <a:ext cx="0" cy="1043940"/>
          </a:xfrm>
          <a:custGeom>
            <a:avLst/>
            <a:gdLst/>
            <a:ahLst/>
            <a:cxnLst/>
            <a:rect l="l" t="t" r="r" b="b"/>
            <a:pathLst>
              <a:path w="0" h="1043939">
                <a:moveTo>
                  <a:pt x="0" y="0"/>
                </a:moveTo>
                <a:lnTo>
                  <a:pt x="0" y="1043686"/>
                </a:lnTo>
              </a:path>
            </a:pathLst>
          </a:custGeom>
          <a:ln w="9525">
            <a:solidFill>
              <a:srgbClr val="177B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62355" y="1438655"/>
            <a:ext cx="4468368" cy="16596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09600" y="1465961"/>
            <a:ext cx="4373499" cy="15655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09600" y="1465961"/>
            <a:ext cx="4373880" cy="1565910"/>
          </a:xfrm>
          <a:custGeom>
            <a:avLst/>
            <a:gdLst/>
            <a:ahLst/>
            <a:cxnLst/>
            <a:rect l="l" t="t" r="r" b="b"/>
            <a:pathLst>
              <a:path w="4373880" h="1565910">
                <a:moveTo>
                  <a:pt x="0" y="782827"/>
                </a:moveTo>
                <a:lnTo>
                  <a:pt x="2186813" y="0"/>
                </a:lnTo>
                <a:lnTo>
                  <a:pt x="4373499" y="782827"/>
                </a:lnTo>
                <a:lnTo>
                  <a:pt x="2186813" y="1565528"/>
                </a:lnTo>
                <a:lnTo>
                  <a:pt x="0" y="782827"/>
                </a:lnTo>
                <a:close/>
              </a:path>
            </a:pathLst>
          </a:custGeom>
          <a:ln w="9525">
            <a:solidFill>
              <a:srgbClr val="177B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11323" y="1827276"/>
            <a:ext cx="1252727" cy="5135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156204" y="1827276"/>
            <a:ext cx="371856" cy="51358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109216" y="2101595"/>
            <a:ext cx="1392935" cy="5135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194304" y="2101595"/>
            <a:ext cx="371856" cy="51358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350642" y="1914651"/>
            <a:ext cx="874903" cy="21831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53233" y="2216150"/>
            <a:ext cx="1069340" cy="228600"/>
          </a:xfrm>
          <a:custGeom>
            <a:avLst/>
            <a:gdLst/>
            <a:ahLst/>
            <a:cxnLst/>
            <a:rect l="l" t="t" r="r" b="b"/>
            <a:pathLst>
              <a:path w="1069339" h="228600">
                <a:moveTo>
                  <a:pt x="313563" y="197103"/>
                </a:moveTo>
                <a:lnTo>
                  <a:pt x="282194" y="197103"/>
                </a:lnTo>
                <a:lnTo>
                  <a:pt x="282194" y="228473"/>
                </a:lnTo>
                <a:lnTo>
                  <a:pt x="313563" y="228473"/>
                </a:lnTo>
                <a:lnTo>
                  <a:pt x="313563" y="197103"/>
                </a:lnTo>
                <a:close/>
              </a:path>
              <a:path w="1069339" h="228600">
                <a:moveTo>
                  <a:pt x="834898" y="20065"/>
                </a:moveTo>
                <a:lnTo>
                  <a:pt x="799973" y="20065"/>
                </a:lnTo>
                <a:lnTo>
                  <a:pt x="736219" y="183769"/>
                </a:lnTo>
                <a:lnTo>
                  <a:pt x="771271" y="183769"/>
                </a:lnTo>
                <a:lnTo>
                  <a:pt x="784860" y="146558"/>
                </a:lnTo>
                <a:lnTo>
                  <a:pt x="885534" y="146558"/>
                </a:lnTo>
                <a:lnTo>
                  <a:pt x="874501" y="118999"/>
                </a:lnTo>
                <a:lnTo>
                  <a:pt x="795020" y="118999"/>
                </a:lnTo>
                <a:lnTo>
                  <a:pt x="817118" y="58292"/>
                </a:lnTo>
                <a:lnTo>
                  <a:pt x="850200" y="58292"/>
                </a:lnTo>
                <a:lnTo>
                  <a:pt x="834898" y="20065"/>
                </a:lnTo>
                <a:close/>
              </a:path>
              <a:path w="1069339" h="228600">
                <a:moveTo>
                  <a:pt x="885534" y="146558"/>
                </a:moveTo>
                <a:lnTo>
                  <a:pt x="850265" y="146558"/>
                </a:lnTo>
                <a:lnTo>
                  <a:pt x="864489" y="183769"/>
                </a:lnTo>
                <a:lnTo>
                  <a:pt x="900430" y="183769"/>
                </a:lnTo>
                <a:lnTo>
                  <a:pt x="885534" y="146558"/>
                </a:lnTo>
                <a:close/>
              </a:path>
              <a:path w="1069339" h="228600">
                <a:moveTo>
                  <a:pt x="850200" y="58292"/>
                </a:moveTo>
                <a:lnTo>
                  <a:pt x="817118" y="58292"/>
                </a:lnTo>
                <a:lnTo>
                  <a:pt x="839597" y="118999"/>
                </a:lnTo>
                <a:lnTo>
                  <a:pt x="874501" y="118999"/>
                </a:lnTo>
                <a:lnTo>
                  <a:pt x="850200" y="58292"/>
                </a:lnTo>
                <a:close/>
              </a:path>
              <a:path w="1069339" h="228600">
                <a:moveTo>
                  <a:pt x="960374" y="20065"/>
                </a:moveTo>
                <a:lnTo>
                  <a:pt x="910971" y="20065"/>
                </a:lnTo>
                <a:lnTo>
                  <a:pt x="910971" y="183769"/>
                </a:lnTo>
                <a:lnTo>
                  <a:pt x="941578" y="183769"/>
                </a:lnTo>
                <a:lnTo>
                  <a:pt x="941578" y="54863"/>
                </a:lnTo>
                <a:lnTo>
                  <a:pt x="969637" y="54863"/>
                </a:lnTo>
                <a:lnTo>
                  <a:pt x="960374" y="20065"/>
                </a:lnTo>
                <a:close/>
              </a:path>
              <a:path w="1069339" h="228600">
                <a:moveTo>
                  <a:pt x="969637" y="54863"/>
                </a:moveTo>
                <a:lnTo>
                  <a:pt x="941578" y="54863"/>
                </a:lnTo>
                <a:lnTo>
                  <a:pt x="973963" y="183769"/>
                </a:lnTo>
                <a:lnTo>
                  <a:pt x="1005840" y="183769"/>
                </a:lnTo>
                <a:lnTo>
                  <a:pt x="1018972" y="131699"/>
                </a:lnTo>
                <a:lnTo>
                  <a:pt x="990092" y="131699"/>
                </a:lnTo>
                <a:lnTo>
                  <a:pt x="969637" y="54863"/>
                </a:lnTo>
                <a:close/>
              </a:path>
              <a:path w="1069339" h="228600">
                <a:moveTo>
                  <a:pt x="1068958" y="54863"/>
                </a:moveTo>
                <a:lnTo>
                  <a:pt x="1038352" y="54863"/>
                </a:lnTo>
                <a:lnTo>
                  <a:pt x="1038352" y="183769"/>
                </a:lnTo>
                <a:lnTo>
                  <a:pt x="1068958" y="183769"/>
                </a:lnTo>
                <a:lnTo>
                  <a:pt x="1068958" y="54863"/>
                </a:lnTo>
                <a:close/>
              </a:path>
              <a:path w="1069339" h="228600">
                <a:moveTo>
                  <a:pt x="1068958" y="20065"/>
                </a:moveTo>
                <a:lnTo>
                  <a:pt x="1019429" y="20065"/>
                </a:lnTo>
                <a:lnTo>
                  <a:pt x="990092" y="131699"/>
                </a:lnTo>
                <a:lnTo>
                  <a:pt x="1018972" y="131699"/>
                </a:lnTo>
                <a:lnTo>
                  <a:pt x="1038352" y="54863"/>
                </a:lnTo>
                <a:lnTo>
                  <a:pt x="1068958" y="54863"/>
                </a:lnTo>
                <a:lnTo>
                  <a:pt x="1068958" y="20065"/>
                </a:lnTo>
                <a:close/>
              </a:path>
              <a:path w="1069339" h="228600">
                <a:moveTo>
                  <a:pt x="620776" y="20065"/>
                </a:moveTo>
                <a:lnTo>
                  <a:pt x="588645" y="20065"/>
                </a:lnTo>
                <a:lnTo>
                  <a:pt x="588645" y="183769"/>
                </a:lnTo>
                <a:lnTo>
                  <a:pt x="619379" y="183769"/>
                </a:lnTo>
                <a:lnTo>
                  <a:pt x="619379" y="76962"/>
                </a:lnTo>
                <a:lnTo>
                  <a:pt x="655600" y="76962"/>
                </a:lnTo>
                <a:lnTo>
                  <a:pt x="620776" y="20065"/>
                </a:lnTo>
                <a:close/>
              </a:path>
              <a:path w="1069339" h="228600">
                <a:moveTo>
                  <a:pt x="655600" y="76962"/>
                </a:moveTo>
                <a:lnTo>
                  <a:pt x="619379" y="76962"/>
                </a:lnTo>
                <a:lnTo>
                  <a:pt x="685292" y="183769"/>
                </a:lnTo>
                <a:lnTo>
                  <a:pt x="718439" y="183769"/>
                </a:lnTo>
                <a:lnTo>
                  <a:pt x="718439" y="129412"/>
                </a:lnTo>
                <a:lnTo>
                  <a:pt x="687705" y="129412"/>
                </a:lnTo>
                <a:lnTo>
                  <a:pt x="655600" y="76962"/>
                </a:lnTo>
                <a:close/>
              </a:path>
              <a:path w="1069339" h="228600">
                <a:moveTo>
                  <a:pt x="718439" y="20065"/>
                </a:moveTo>
                <a:lnTo>
                  <a:pt x="687705" y="20065"/>
                </a:lnTo>
                <a:lnTo>
                  <a:pt x="687705" y="129412"/>
                </a:lnTo>
                <a:lnTo>
                  <a:pt x="718439" y="129412"/>
                </a:lnTo>
                <a:lnTo>
                  <a:pt x="718439" y="20065"/>
                </a:lnTo>
                <a:close/>
              </a:path>
              <a:path w="1069339" h="228600">
                <a:moveTo>
                  <a:pt x="455422" y="47751"/>
                </a:moveTo>
                <a:lnTo>
                  <a:pt x="422402" y="47751"/>
                </a:lnTo>
                <a:lnTo>
                  <a:pt x="422402" y="183769"/>
                </a:lnTo>
                <a:lnTo>
                  <a:pt x="455422" y="183769"/>
                </a:lnTo>
                <a:lnTo>
                  <a:pt x="455422" y="47751"/>
                </a:lnTo>
                <a:close/>
              </a:path>
              <a:path w="1069339" h="228600">
                <a:moveTo>
                  <a:pt x="503936" y="20065"/>
                </a:moveTo>
                <a:lnTo>
                  <a:pt x="373888" y="20065"/>
                </a:lnTo>
                <a:lnTo>
                  <a:pt x="373888" y="47751"/>
                </a:lnTo>
                <a:lnTo>
                  <a:pt x="503936" y="47751"/>
                </a:lnTo>
                <a:lnTo>
                  <a:pt x="503936" y="20065"/>
                </a:lnTo>
                <a:close/>
              </a:path>
              <a:path w="1069339" h="228600">
                <a:moveTo>
                  <a:pt x="354584" y="20065"/>
                </a:moveTo>
                <a:lnTo>
                  <a:pt x="233172" y="20065"/>
                </a:lnTo>
                <a:lnTo>
                  <a:pt x="233172" y="183769"/>
                </a:lnTo>
                <a:lnTo>
                  <a:pt x="357632" y="183769"/>
                </a:lnTo>
                <a:lnTo>
                  <a:pt x="357632" y="156210"/>
                </a:lnTo>
                <a:lnTo>
                  <a:pt x="266192" y="156210"/>
                </a:lnTo>
                <a:lnTo>
                  <a:pt x="266192" y="111633"/>
                </a:lnTo>
                <a:lnTo>
                  <a:pt x="348361" y="111633"/>
                </a:lnTo>
                <a:lnTo>
                  <a:pt x="348361" y="84074"/>
                </a:lnTo>
                <a:lnTo>
                  <a:pt x="266192" y="84074"/>
                </a:lnTo>
                <a:lnTo>
                  <a:pt x="266192" y="47751"/>
                </a:lnTo>
                <a:lnTo>
                  <a:pt x="354584" y="47751"/>
                </a:lnTo>
                <a:lnTo>
                  <a:pt x="354584" y="20065"/>
                </a:lnTo>
                <a:close/>
              </a:path>
              <a:path w="1069339" h="228600">
                <a:moveTo>
                  <a:pt x="201168" y="20065"/>
                </a:moveTo>
                <a:lnTo>
                  <a:pt x="168148" y="20065"/>
                </a:lnTo>
                <a:lnTo>
                  <a:pt x="168148" y="183769"/>
                </a:lnTo>
                <a:lnTo>
                  <a:pt x="201168" y="183769"/>
                </a:lnTo>
                <a:lnTo>
                  <a:pt x="201168" y="20065"/>
                </a:lnTo>
                <a:close/>
              </a:path>
              <a:path w="1069339" h="228600">
                <a:moveTo>
                  <a:pt x="35814" y="20065"/>
                </a:moveTo>
                <a:lnTo>
                  <a:pt x="0" y="20065"/>
                </a:lnTo>
                <a:lnTo>
                  <a:pt x="58547" y="183769"/>
                </a:lnTo>
                <a:lnTo>
                  <a:pt x="93853" y="183769"/>
                </a:lnTo>
                <a:lnTo>
                  <a:pt x="109068" y="141224"/>
                </a:lnTo>
                <a:lnTo>
                  <a:pt x="77343" y="141224"/>
                </a:lnTo>
                <a:lnTo>
                  <a:pt x="35814" y="20065"/>
                </a:lnTo>
                <a:close/>
              </a:path>
              <a:path w="1069339" h="228600">
                <a:moveTo>
                  <a:pt x="152400" y="20065"/>
                </a:moveTo>
                <a:lnTo>
                  <a:pt x="117348" y="20065"/>
                </a:lnTo>
                <a:lnTo>
                  <a:pt x="77343" y="141224"/>
                </a:lnTo>
                <a:lnTo>
                  <a:pt x="109068" y="141224"/>
                </a:lnTo>
                <a:lnTo>
                  <a:pt x="152400" y="20065"/>
                </a:lnTo>
                <a:close/>
              </a:path>
              <a:path w="1069339" h="228600">
                <a:moveTo>
                  <a:pt x="307213" y="0"/>
                </a:moveTo>
                <a:lnTo>
                  <a:pt x="287274" y="0"/>
                </a:lnTo>
                <a:lnTo>
                  <a:pt x="263017" y="14477"/>
                </a:lnTo>
                <a:lnTo>
                  <a:pt x="284988" y="14477"/>
                </a:lnTo>
                <a:lnTo>
                  <a:pt x="297307" y="6223"/>
                </a:lnTo>
                <a:lnTo>
                  <a:pt x="317693" y="6223"/>
                </a:lnTo>
                <a:lnTo>
                  <a:pt x="307213" y="0"/>
                </a:lnTo>
                <a:close/>
              </a:path>
              <a:path w="1069339" h="228600">
                <a:moveTo>
                  <a:pt x="317693" y="6223"/>
                </a:moveTo>
                <a:lnTo>
                  <a:pt x="297307" y="6223"/>
                </a:lnTo>
                <a:lnTo>
                  <a:pt x="309499" y="14477"/>
                </a:lnTo>
                <a:lnTo>
                  <a:pt x="331597" y="14477"/>
                </a:lnTo>
                <a:lnTo>
                  <a:pt x="317693" y="622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535427" y="2413254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369" y="0"/>
                </a:lnTo>
                <a:lnTo>
                  <a:pt x="31369" y="31369"/>
                </a:lnTo>
                <a:lnTo>
                  <a:pt x="0" y="3136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048254" y="2274442"/>
            <a:ext cx="45085" cy="60960"/>
          </a:xfrm>
          <a:custGeom>
            <a:avLst/>
            <a:gdLst/>
            <a:ahLst/>
            <a:cxnLst/>
            <a:rect l="l" t="t" r="r" b="b"/>
            <a:pathLst>
              <a:path w="45085" h="60960">
                <a:moveTo>
                  <a:pt x="22097" y="0"/>
                </a:moveTo>
                <a:lnTo>
                  <a:pt x="0" y="60706"/>
                </a:lnTo>
                <a:lnTo>
                  <a:pt x="44576" y="60706"/>
                </a:lnTo>
                <a:lnTo>
                  <a:pt x="22097" y="0"/>
                </a:lnTo>
                <a:close/>
              </a:path>
            </a:pathLst>
          </a:custGeom>
          <a:ln w="9143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164204" y="2236216"/>
            <a:ext cx="158115" cy="163830"/>
          </a:xfrm>
          <a:custGeom>
            <a:avLst/>
            <a:gdLst/>
            <a:ahLst/>
            <a:cxnLst/>
            <a:rect l="l" t="t" r="r" b="b"/>
            <a:pathLst>
              <a:path w="158114" h="163830">
                <a:moveTo>
                  <a:pt x="0" y="0"/>
                </a:moveTo>
                <a:lnTo>
                  <a:pt x="49402" y="0"/>
                </a:lnTo>
                <a:lnTo>
                  <a:pt x="79120" y="111633"/>
                </a:lnTo>
                <a:lnTo>
                  <a:pt x="108457" y="0"/>
                </a:lnTo>
                <a:lnTo>
                  <a:pt x="157987" y="0"/>
                </a:lnTo>
                <a:lnTo>
                  <a:pt x="157987" y="163703"/>
                </a:lnTo>
                <a:lnTo>
                  <a:pt x="127381" y="163703"/>
                </a:lnTo>
                <a:lnTo>
                  <a:pt x="127381" y="34798"/>
                </a:lnTo>
                <a:lnTo>
                  <a:pt x="94868" y="163703"/>
                </a:lnTo>
                <a:lnTo>
                  <a:pt x="62992" y="163703"/>
                </a:lnTo>
                <a:lnTo>
                  <a:pt x="30606" y="34798"/>
                </a:lnTo>
                <a:lnTo>
                  <a:pt x="30606" y="163703"/>
                </a:lnTo>
                <a:lnTo>
                  <a:pt x="0" y="16370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989452" y="2236216"/>
            <a:ext cx="164465" cy="163830"/>
          </a:xfrm>
          <a:custGeom>
            <a:avLst/>
            <a:gdLst/>
            <a:ahLst/>
            <a:cxnLst/>
            <a:rect l="l" t="t" r="r" b="b"/>
            <a:pathLst>
              <a:path w="164464" h="163830">
                <a:moveTo>
                  <a:pt x="63754" y="0"/>
                </a:moveTo>
                <a:lnTo>
                  <a:pt x="98679" y="0"/>
                </a:lnTo>
                <a:lnTo>
                  <a:pt x="164211" y="163703"/>
                </a:lnTo>
                <a:lnTo>
                  <a:pt x="128270" y="163703"/>
                </a:lnTo>
                <a:lnTo>
                  <a:pt x="114046" y="126492"/>
                </a:lnTo>
                <a:lnTo>
                  <a:pt x="48641" y="126492"/>
                </a:lnTo>
                <a:lnTo>
                  <a:pt x="35052" y="163703"/>
                </a:lnTo>
                <a:lnTo>
                  <a:pt x="0" y="163703"/>
                </a:lnTo>
                <a:lnTo>
                  <a:pt x="63754" y="0"/>
                </a:lnTo>
                <a:close/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841879" y="2236216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30">
                <a:moveTo>
                  <a:pt x="0" y="0"/>
                </a:moveTo>
                <a:lnTo>
                  <a:pt x="32131" y="0"/>
                </a:lnTo>
                <a:lnTo>
                  <a:pt x="99059" y="109347"/>
                </a:lnTo>
                <a:lnTo>
                  <a:pt x="99059" y="0"/>
                </a:lnTo>
                <a:lnTo>
                  <a:pt x="129793" y="0"/>
                </a:lnTo>
                <a:lnTo>
                  <a:pt x="129793" y="163703"/>
                </a:lnTo>
                <a:lnTo>
                  <a:pt x="96646" y="163703"/>
                </a:lnTo>
                <a:lnTo>
                  <a:pt x="30733" y="56896"/>
                </a:lnTo>
                <a:lnTo>
                  <a:pt x="30733" y="163703"/>
                </a:lnTo>
                <a:lnTo>
                  <a:pt x="0" y="16370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627122" y="2236216"/>
            <a:ext cx="130175" cy="163830"/>
          </a:xfrm>
          <a:custGeom>
            <a:avLst/>
            <a:gdLst/>
            <a:ahLst/>
            <a:cxnLst/>
            <a:rect l="l" t="t" r="r" b="b"/>
            <a:pathLst>
              <a:path w="130175" h="163830">
                <a:moveTo>
                  <a:pt x="0" y="0"/>
                </a:moveTo>
                <a:lnTo>
                  <a:pt x="130047" y="0"/>
                </a:lnTo>
                <a:lnTo>
                  <a:pt x="130047" y="27686"/>
                </a:lnTo>
                <a:lnTo>
                  <a:pt x="81533" y="27686"/>
                </a:lnTo>
                <a:lnTo>
                  <a:pt x="81533" y="163703"/>
                </a:lnTo>
                <a:lnTo>
                  <a:pt x="48513" y="163703"/>
                </a:lnTo>
                <a:lnTo>
                  <a:pt x="48513" y="27686"/>
                </a:lnTo>
                <a:lnTo>
                  <a:pt x="0" y="2768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486405" y="2236216"/>
            <a:ext cx="124460" cy="163830"/>
          </a:xfrm>
          <a:custGeom>
            <a:avLst/>
            <a:gdLst/>
            <a:ahLst/>
            <a:cxnLst/>
            <a:rect l="l" t="t" r="r" b="b"/>
            <a:pathLst>
              <a:path w="124460" h="163830">
                <a:moveTo>
                  <a:pt x="0" y="0"/>
                </a:moveTo>
                <a:lnTo>
                  <a:pt x="121412" y="0"/>
                </a:lnTo>
                <a:lnTo>
                  <a:pt x="121412" y="27686"/>
                </a:lnTo>
                <a:lnTo>
                  <a:pt x="33019" y="27686"/>
                </a:lnTo>
                <a:lnTo>
                  <a:pt x="33019" y="64008"/>
                </a:lnTo>
                <a:lnTo>
                  <a:pt x="115188" y="64008"/>
                </a:lnTo>
                <a:lnTo>
                  <a:pt x="115188" y="91567"/>
                </a:lnTo>
                <a:lnTo>
                  <a:pt x="33019" y="91567"/>
                </a:lnTo>
                <a:lnTo>
                  <a:pt x="33019" y="136144"/>
                </a:lnTo>
                <a:lnTo>
                  <a:pt x="124460" y="136144"/>
                </a:lnTo>
                <a:lnTo>
                  <a:pt x="124460" y="163703"/>
                </a:lnTo>
                <a:lnTo>
                  <a:pt x="0" y="16370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421382" y="2236216"/>
            <a:ext cx="33020" cy="163830"/>
          </a:xfrm>
          <a:custGeom>
            <a:avLst/>
            <a:gdLst/>
            <a:ahLst/>
            <a:cxnLst/>
            <a:rect l="l" t="t" r="r" b="b"/>
            <a:pathLst>
              <a:path w="33019" h="163830">
                <a:moveTo>
                  <a:pt x="0" y="0"/>
                </a:moveTo>
                <a:lnTo>
                  <a:pt x="33019" y="0"/>
                </a:lnTo>
                <a:lnTo>
                  <a:pt x="33019" y="163703"/>
                </a:lnTo>
                <a:lnTo>
                  <a:pt x="0" y="16370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253233" y="2236216"/>
            <a:ext cx="152400" cy="163830"/>
          </a:xfrm>
          <a:custGeom>
            <a:avLst/>
            <a:gdLst/>
            <a:ahLst/>
            <a:cxnLst/>
            <a:rect l="l" t="t" r="r" b="b"/>
            <a:pathLst>
              <a:path w="152400" h="163830">
                <a:moveTo>
                  <a:pt x="0" y="0"/>
                </a:moveTo>
                <a:lnTo>
                  <a:pt x="35814" y="0"/>
                </a:lnTo>
                <a:lnTo>
                  <a:pt x="77343" y="121158"/>
                </a:lnTo>
                <a:lnTo>
                  <a:pt x="117348" y="0"/>
                </a:lnTo>
                <a:lnTo>
                  <a:pt x="152400" y="0"/>
                </a:lnTo>
                <a:lnTo>
                  <a:pt x="93853" y="163703"/>
                </a:lnTo>
                <a:lnTo>
                  <a:pt x="58547" y="16370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516251" y="2216150"/>
            <a:ext cx="68580" cy="14604"/>
          </a:xfrm>
          <a:custGeom>
            <a:avLst/>
            <a:gdLst/>
            <a:ahLst/>
            <a:cxnLst/>
            <a:rect l="l" t="t" r="r" b="b"/>
            <a:pathLst>
              <a:path w="68580" h="14605">
                <a:moveTo>
                  <a:pt x="24256" y="0"/>
                </a:moveTo>
                <a:lnTo>
                  <a:pt x="44196" y="0"/>
                </a:lnTo>
                <a:lnTo>
                  <a:pt x="68580" y="14477"/>
                </a:lnTo>
                <a:lnTo>
                  <a:pt x="46481" y="14477"/>
                </a:lnTo>
                <a:lnTo>
                  <a:pt x="34290" y="6223"/>
                </a:lnTo>
                <a:lnTo>
                  <a:pt x="21971" y="14477"/>
                </a:lnTo>
                <a:lnTo>
                  <a:pt x="0" y="14477"/>
                </a:lnTo>
                <a:lnTo>
                  <a:pt x="24256" y="0"/>
                </a:lnTo>
                <a:close/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181855" y="1420367"/>
            <a:ext cx="4468367" cy="166116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229100" y="1447800"/>
            <a:ext cx="4373499" cy="156565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229100" y="1447800"/>
            <a:ext cx="4373880" cy="1565910"/>
          </a:xfrm>
          <a:custGeom>
            <a:avLst/>
            <a:gdLst/>
            <a:ahLst/>
            <a:cxnLst/>
            <a:rect l="l" t="t" r="r" b="b"/>
            <a:pathLst>
              <a:path w="4373880" h="1565910">
                <a:moveTo>
                  <a:pt x="0" y="782827"/>
                </a:moveTo>
                <a:lnTo>
                  <a:pt x="2186813" y="0"/>
                </a:lnTo>
                <a:lnTo>
                  <a:pt x="4373499" y="782827"/>
                </a:lnTo>
                <a:lnTo>
                  <a:pt x="2186813" y="1565655"/>
                </a:lnTo>
                <a:lnTo>
                  <a:pt x="0" y="782827"/>
                </a:lnTo>
                <a:close/>
              </a:path>
            </a:pathLst>
          </a:custGeom>
          <a:ln w="9524">
            <a:solidFill>
              <a:srgbClr val="177B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830823" y="1810511"/>
            <a:ext cx="1252727" cy="51358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775704" y="1810511"/>
            <a:ext cx="371855" cy="51358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760720" y="2084832"/>
            <a:ext cx="1330452" cy="51358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783323" y="2084832"/>
            <a:ext cx="371855" cy="51358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905246" y="1896491"/>
            <a:ext cx="1011555" cy="49263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458967" y="4011167"/>
            <a:ext cx="2196084" cy="9601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501640" y="4039108"/>
            <a:ext cx="2111375" cy="0"/>
          </a:xfrm>
          <a:custGeom>
            <a:avLst/>
            <a:gdLst/>
            <a:ahLst/>
            <a:cxnLst/>
            <a:rect l="l" t="t" r="r" b="b"/>
            <a:pathLst>
              <a:path w="2111375" h="0">
                <a:moveTo>
                  <a:pt x="0" y="0"/>
                </a:moveTo>
                <a:lnTo>
                  <a:pt x="2111375" y="0"/>
                </a:lnTo>
              </a:path>
            </a:pathLst>
          </a:custGeom>
          <a:ln w="9525">
            <a:solidFill>
              <a:srgbClr val="177B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0" y="1066800"/>
            <a:ext cx="9144000" cy="7010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5909" y="1066800"/>
            <a:ext cx="9118090" cy="8077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0" y="0"/>
            <a:ext cx="9144000" cy="1066800"/>
          </a:xfrm>
          <a:custGeom>
            <a:avLst/>
            <a:gdLst/>
            <a:ahLst/>
            <a:cxnLst/>
            <a:rect l="l" t="t" r="r" b="b"/>
            <a:pathLst>
              <a:path w="9144000" h="1066800">
                <a:moveTo>
                  <a:pt x="0" y="1066800"/>
                </a:moveTo>
                <a:lnTo>
                  <a:pt x="9144000" y="1066800"/>
                </a:lnTo>
                <a:lnTo>
                  <a:pt x="9144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177B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239369" y="160020"/>
            <a:ext cx="8664575" cy="741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Ý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lịch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việc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ra và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thực hiện thắng lợi</a:t>
            </a:r>
            <a:r>
              <a:rPr dirty="0" sz="24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đường</a:t>
            </a:r>
            <a:endParaRPr sz="24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lối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kháng chiến, xây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dựng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chế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độ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dân chủ nhân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dân: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808476" y="1751076"/>
            <a:ext cx="1527048" cy="106984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1588" y="6413500"/>
            <a:ext cx="4205288" cy="44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32426" y="6337300"/>
            <a:ext cx="4211574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00" y="800100"/>
            <a:ext cx="4572000" cy="444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93750"/>
            <a:ext cx="4572000" cy="444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34000" y="990600"/>
            <a:ext cx="2232025" cy="1943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34000" y="990600"/>
            <a:ext cx="2232025" cy="1943100"/>
          </a:xfrm>
          <a:custGeom>
            <a:avLst/>
            <a:gdLst/>
            <a:ahLst/>
            <a:cxnLst/>
            <a:rect l="l" t="t" r="r" b="b"/>
            <a:pathLst>
              <a:path w="2232025" h="1943100">
                <a:moveTo>
                  <a:pt x="0" y="971550"/>
                </a:moveTo>
                <a:lnTo>
                  <a:pt x="1148" y="927077"/>
                </a:lnTo>
                <a:lnTo>
                  <a:pt x="4560" y="883118"/>
                </a:lnTo>
                <a:lnTo>
                  <a:pt x="10187" y="839715"/>
                </a:lnTo>
                <a:lnTo>
                  <a:pt x="17979" y="796911"/>
                </a:lnTo>
                <a:lnTo>
                  <a:pt x="27887" y="754749"/>
                </a:lnTo>
                <a:lnTo>
                  <a:pt x="39862" y="713272"/>
                </a:lnTo>
                <a:lnTo>
                  <a:pt x="53855" y="672522"/>
                </a:lnTo>
                <a:lnTo>
                  <a:pt x="69816" y="632543"/>
                </a:lnTo>
                <a:lnTo>
                  <a:pt x="87697" y="593377"/>
                </a:lnTo>
                <a:lnTo>
                  <a:pt x="107448" y="555068"/>
                </a:lnTo>
                <a:lnTo>
                  <a:pt x="129019" y="517657"/>
                </a:lnTo>
                <a:lnTo>
                  <a:pt x="152362" y="481188"/>
                </a:lnTo>
                <a:lnTo>
                  <a:pt x="177427" y="445705"/>
                </a:lnTo>
                <a:lnTo>
                  <a:pt x="204166" y="411249"/>
                </a:lnTo>
                <a:lnTo>
                  <a:pt x="232528" y="377863"/>
                </a:lnTo>
                <a:lnTo>
                  <a:pt x="262465" y="345591"/>
                </a:lnTo>
                <a:lnTo>
                  <a:pt x="293927" y="314475"/>
                </a:lnTo>
                <a:lnTo>
                  <a:pt x="326866" y="284559"/>
                </a:lnTo>
                <a:lnTo>
                  <a:pt x="361231" y="255884"/>
                </a:lnTo>
                <a:lnTo>
                  <a:pt x="396975" y="228495"/>
                </a:lnTo>
                <a:lnTo>
                  <a:pt x="434047" y="202433"/>
                </a:lnTo>
                <a:lnTo>
                  <a:pt x="472398" y="177742"/>
                </a:lnTo>
                <a:lnTo>
                  <a:pt x="511979" y="154465"/>
                </a:lnTo>
                <a:lnTo>
                  <a:pt x="552741" y="132644"/>
                </a:lnTo>
                <a:lnTo>
                  <a:pt x="594635" y="112322"/>
                </a:lnTo>
                <a:lnTo>
                  <a:pt x="637611" y="93543"/>
                </a:lnTo>
                <a:lnTo>
                  <a:pt x="681620" y="76348"/>
                </a:lnTo>
                <a:lnTo>
                  <a:pt x="726614" y="60782"/>
                </a:lnTo>
                <a:lnTo>
                  <a:pt x="772542" y="46886"/>
                </a:lnTo>
                <a:lnTo>
                  <a:pt x="819355" y="34704"/>
                </a:lnTo>
                <a:lnTo>
                  <a:pt x="867005" y="24278"/>
                </a:lnTo>
                <a:lnTo>
                  <a:pt x="915442" y="15652"/>
                </a:lnTo>
                <a:lnTo>
                  <a:pt x="964617" y="8869"/>
                </a:lnTo>
                <a:lnTo>
                  <a:pt x="1014480" y="3970"/>
                </a:lnTo>
                <a:lnTo>
                  <a:pt x="1064983" y="999"/>
                </a:lnTo>
                <a:lnTo>
                  <a:pt x="1116076" y="0"/>
                </a:lnTo>
                <a:lnTo>
                  <a:pt x="1167158" y="999"/>
                </a:lnTo>
                <a:lnTo>
                  <a:pt x="1217651" y="3970"/>
                </a:lnTo>
                <a:lnTo>
                  <a:pt x="1267505" y="8869"/>
                </a:lnTo>
                <a:lnTo>
                  <a:pt x="1316671" y="15652"/>
                </a:lnTo>
                <a:lnTo>
                  <a:pt x="1365100" y="24278"/>
                </a:lnTo>
                <a:lnTo>
                  <a:pt x="1412742" y="34704"/>
                </a:lnTo>
                <a:lnTo>
                  <a:pt x="1459549" y="46886"/>
                </a:lnTo>
                <a:lnTo>
                  <a:pt x="1505470" y="60782"/>
                </a:lnTo>
                <a:lnTo>
                  <a:pt x="1550457" y="76348"/>
                </a:lnTo>
                <a:lnTo>
                  <a:pt x="1594461" y="93543"/>
                </a:lnTo>
                <a:lnTo>
                  <a:pt x="1637432" y="112322"/>
                </a:lnTo>
                <a:lnTo>
                  <a:pt x="1679321" y="132644"/>
                </a:lnTo>
                <a:lnTo>
                  <a:pt x="1720078" y="154465"/>
                </a:lnTo>
                <a:lnTo>
                  <a:pt x="1759655" y="177742"/>
                </a:lnTo>
                <a:lnTo>
                  <a:pt x="1798003" y="202433"/>
                </a:lnTo>
                <a:lnTo>
                  <a:pt x="1835071" y="228495"/>
                </a:lnTo>
                <a:lnTo>
                  <a:pt x="1870811" y="255884"/>
                </a:lnTo>
                <a:lnTo>
                  <a:pt x="1905174" y="284559"/>
                </a:lnTo>
                <a:lnTo>
                  <a:pt x="1938110" y="314475"/>
                </a:lnTo>
                <a:lnTo>
                  <a:pt x="1969570" y="345591"/>
                </a:lnTo>
                <a:lnTo>
                  <a:pt x="1999505" y="377863"/>
                </a:lnTo>
                <a:lnTo>
                  <a:pt x="2027866" y="411249"/>
                </a:lnTo>
                <a:lnTo>
                  <a:pt x="2054603" y="445705"/>
                </a:lnTo>
                <a:lnTo>
                  <a:pt x="2079667" y="481188"/>
                </a:lnTo>
                <a:lnTo>
                  <a:pt x="2103009" y="517657"/>
                </a:lnTo>
                <a:lnTo>
                  <a:pt x="2124579" y="555068"/>
                </a:lnTo>
                <a:lnTo>
                  <a:pt x="2144329" y="593377"/>
                </a:lnTo>
                <a:lnTo>
                  <a:pt x="2162209" y="632543"/>
                </a:lnTo>
                <a:lnTo>
                  <a:pt x="2178170" y="672522"/>
                </a:lnTo>
                <a:lnTo>
                  <a:pt x="2192162" y="713272"/>
                </a:lnTo>
                <a:lnTo>
                  <a:pt x="2204137" y="754749"/>
                </a:lnTo>
                <a:lnTo>
                  <a:pt x="2214045" y="796911"/>
                </a:lnTo>
                <a:lnTo>
                  <a:pt x="2221837" y="839715"/>
                </a:lnTo>
                <a:lnTo>
                  <a:pt x="2227464" y="883118"/>
                </a:lnTo>
                <a:lnTo>
                  <a:pt x="2230876" y="927077"/>
                </a:lnTo>
                <a:lnTo>
                  <a:pt x="2232025" y="971550"/>
                </a:lnTo>
                <a:lnTo>
                  <a:pt x="2230876" y="1016022"/>
                </a:lnTo>
                <a:lnTo>
                  <a:pt x="2227464" y="1059981"/>
                </a:lnTo>
                <a:lnTo>
                  <a:pt x="2221837" y="1103384"/>
                </a:lnTo>
                <a:lnTo>
                  <a:pt x="2214045" y="1146188"/>
                </a:lnTo>
                <a:lnTo>
                  <a:pt x="2204137" y="1188350"/>
                </a:lnTo>
                <a:lnTo>
                  <a:pt x="2192162" y="1229827"/>
                </a:lnTo>
                <a:lnTo>
                  <a:pt x="2178170" y="1270577"/>
                </a:lnTo>
                <a:lnTo>
                  <a:pt x="2162209" y="1310556"/>
                </a:lnTo>
                <a:lnTo>
                  <a:pt x="2144329" y="1349722"/>
                </a:lnTo>
                <a:lnTo>
                  <a:pt x="2124579" y="1388031"/>
                </a:lnTo>
                <a:lnTo>
                  <a:pt x="2103009" y="1425442"/>
                </a:lnTo>
                <a:lnTo>
                  <a:pt x="2079667" y="1461911"/>
                </a:lnTo>
                <a:lnTo>
                  <a:pt x="2054603" y="1497394"/>
                </a:lnTo>
                <a:lnTo>
                  <a:pt x="2027866" y="1531850"/>
                </a:lnTo>
                <a:lnTo>
                  <a:pt x="1999505" y="1565236"/>
                </a:lnTo>
                <a:lnTo>
                  <a:pt x="1969570" y="1597508"/>
                </a:lnTo>
                <a:lnTo>
                  <a:pt x="1938110" y="1628624"/>
                </a:lnTo>
                <a:lnTo>
                  <a:pt x="1905174" y="1658540"/>
                </a:lnTo>
                <a:lnTo>
                  <a:pt x="1870811" y="1687215"/>
                </a:lnTo>
                <a:lnTo>
                  <a:pt x="1835071" y="1714604"/>
                </a:lnTo>
                <a:lnTo>
                  <a:pt x="1798003" y="1740666"/>
                </a:lnTo>
                <a:lnTo>
                  <a:pt x="1759655" y="1765357"/>
                </a:lnTo>
                <a:lnTo>
                  <a:pt x="1720078" y="1788634"/>
                </a:lnTo>
                <a:lnTo>
                  <a:pt x="1679320" y="1810455"/>
                </a:lnTo>
                <a:lnTo>
                  <a:pt x="1637432" y="1830777"/>
                </a:lnTo>
                <a:lnTo>
                  <a:pt x="1594461" y="1849556"/>
                </a:lnTo>
                <a:lnTo>
                  <a:pt x="1550457" y="1866751"/>
                </a:lnTo>
                <a:lnTo>
                  <a:pt x="1505470" y="1882317"/>
                </a:lnTo>
                <a:lnTo>
                  <a:pt x="1459549" y="1896213"/>
                </a:lnTo>
                <a:lnTo>
                  <a:pt x="1412742" y="1908395"/>
                </a:lnTo>
                <a:lnTo>
                  <a:pt x="1365100" y="1918821"/>
                </a:lnTo>
                <a:lnTo>
                  <a:pt x="1316671" y="1927447"/>
                </a:lnTo>
                <a:lnTo>
                  <a:pt x="1267505" y="1934230"/>
                </a:lnTo>
                <a:lnTo>
                  <a:pt x="1217651" y="1939129"/>
                </a:lnTo>
                <a:lnTo>
                  <a:pt x="1167158" y="1942100"/>
                </a:lnTo>
                <a:lnTo>
                  <a:pt x="1116076" y="1943100"/>
                </a:lnTo>
                <a:lnTo>
                  <a:pt x="1064983" y="1942100"/>
                </a:lnTo>
                <a:lnTo>
                  <a:pt x="1014480" y="1939129"/>
                </a:lnTo>
                <a:lnTo>
                  <a:pt x="964617" y="1934230"/>
                </a:lnTo>
                <a:lnTo>
                  <a:pt x="915442" y="1927447"/>
                </a:lnTo>
                <a:lnTo>
                  <a:pt x="867005" y="1918821"/>
                </a:lnTo>
                <a:lnTo>
                  <a:pt x="819355" y="1908395"/>
                </a:lnTo>
                <a:lnTo>
                  <a:pt x="772542" y="1896213"/>
                </a:lnTo>
                <a:lnTo>
                  <a:pt x="726614" y="1882317"/>
                </a:lnTo>
                <a:lnTo>
                  <a:pt x="681620" y="1866751"/>
                </a:lnTo>
                <a:lnTo>
                  <a:pt x="637611" y="1849556"/>
                </a:lnTo>
                <a:lnTo>
                  <a:pt x="594635" y="1830777"/>
                </a:lnTo>
                <a:lnTo>
                  <a:pt x="552741" y="1810455"/>
                </a:lnTo>
                <a:lnTo>
                  <a:pt x="511979" y="1788634"/>
                </a:lnTo>
                <a:lnTo>
                  <a:pt x="472398" y="1765357"/>
                </a:lnTo>
                <a:lnTo>
                  <a:pt x="434047" y="1740666"/>
                </a:lnTo>
                <a:lnTo>
                  <a:pt x="396975" y="1714604"/>
                </a:lnTo>
                <a:lnTo>
                  <a:pt x="361231" y="1687215"/>
                </a:lnTo>
                <a:lnTo>
                  <a:pt x="326866" y="1658540"/>
                </a:lnTo>
                <a:lnTo>
                  <a:pt x="293927" y="1628624"/>
                </a:lnTo>
                <a:lnTo>
                  <a:pt x="262465" y="1597508"/>
                </a:lnTo>
                <a:lnTo>
                  <a:pt x="232528" y="1565236"/>
                </a:lnTo>
                <a:lnTo>
                  <a:pt x="204166" y="1531850"/>
                </a:lnTo>
                <a:lnTo>
                  <a:pt x="177427" y="1497394"/>
                </a:lnTo>
                <a:lnTo>
                  <a:pt x="152362" y="1461911"/>
                </a:lnTo>
                <a:lnTo>
                  <a:pt x="129019" y="1425442"/>
                </a:lnTo>
                <a:lnTo>
                  <a:pt x="107448" y="1388031"/>
                </a:lnTo>
                <a:lnTo>
                  <a:pt x="87697" y="1349722"/>
                </a:lnTo>
                <a:lnTo>
                  <a:pt x="69816" y="1310556"/>
                </a:lnTo>
                <a:lnTo>
                  <a:pt x="53855" y="1270577"/>
                </a:lnTo>
                <a:lnTo>
                  <a:pt x="39862" y="1229827"/>
                </a:lnTo>
                <a:lnTo>
                  <a:pt x="27887" y="1188350"/>
                </a:lnTo>
                <a:lnTo>
                  <a:pt x="17979" y="1146188"/>
                </a:lnTo>
                <a:lnTo>
                  <a:pt x="10187" y="1103384"/>
                </a:lnTo>
                <a:lnTo>
                  <a:pt x="4560" y="1059981"/>
                </a:lnTo>
                <a:lnTo>
                  <a:pt x="1148" y="1016022"/>
                </a:lnTo>
                <a:lnTo>
                  <a:pt x="0" y="971550"/>
                </a:lnTo>
                <a:close/>
              </a:path>
            </a:pathLst>
          </a:custGeom>
          <a:ln w="5715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62048" y="990600"/>
            <a:ext cx="2232152" cy="194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62048" y="990600"/>
            <a:ext cx="2232660" cy="1943100"/>
          </a:xfrm>
          <a:custGeom>
            <a:avLst/>
            <a:gdLst/>
            <a:ahLst/>
            <a:cxnLst/>
            <a:rect l="l" t="t" r="r" b="b"/>
            <a:pathLst>
              <a:path w="2232660" h="1943100">
                <a:moveTo>
                  <a:pt x="0" y="971550"/>
                </a:moveTo>
                <a:lnTo>
                  <a:pt x="1148" y="927077"/>
                </a:lnTo>
                <a:lnTo>
                  <a:pt x="4561" y="883118"/>
                </a:lnTo>
                <a:lnTo>
                  <a:pt x="10189" y="839715"/>
                </a:lnTo>
                <a:lnTo>
                  <a:pt x="17983" y="796911"/>
                </a:lnTo>
                <a:lnTo>
                  <a:pt x="27893" y="754749"/>
                </a:lnTo>
                <a:lnTo>
                  <a:pt x="39871" y="713272"/>
                </a:lnTo>
                <a:lnTo>
                  <a:pt x="53867" y="672522"/>
                </a:lnTo>
                <a:lnTo>
                  <a:pt x="69831" y="632543"/>
                </a:lnTo>
                <a:lnTo>
                  <a:pt x="87715" y="593377"/>
                </a:lnTo>
                <a:lnTo>
                  <a:pt x="107469" y="555068"/>
                </a:lnTo>
                <a:lnTo>
                  <a:pt x="129044" y="517657"/>
                </a:lnTo>
                <a:lnTo>
                  <a:pt x="152390" y="481188"/>
                </a:lnTo>
                <a:lnTo>
                  <a:pt x="177459" y="445705"/>
                </a:lnTo>
                <a:lnTo>
                  <a:pt x="204201" y="411249"/>
                </a:lnTo>
                <a:lnTo>
                  <a:pt x="232566" y="377863"/>
                </a:lnTo>
                <a:lnTo>
                  <a:pt x="262507" y="345591"/>
                </a:lnTo>
                <a:lnTo>
                  <a:pt x="293972" y="314475"/>
                </a:lnTo>
                <a:lnTo>
                  <a:pt x="326913" y="284559"/>
                </a:lnTo>
                <a:lnTo>
                  <a:pt x="361281" y="255884"/>
                </a:lnTo>
                <a:lnTo>
                  <a:pt x="397027" y="228495"/>
                </a:lnTo>
                <a:lnTo>
                  <a:pt x="434101" y="202433"/>
                </a:lnTo>
                <a:lnTo>
                  <a:pt x="472453" y="177742"/>
                </a:lnTo>
                <a:lnTo>
                  <a:pt x="512035" y="154465"/>
                </a:lnTo>
                <a:lnTo>
                  <a:pt x="552798" y="132644"/>
                </a:lnTo>
                <a:lnTo>
                  <a:pt x="594691" y="112322"/>
                </a:lnTo>
                <a:lnTo>
                  <a:pt x="637666" y="93543"/>
                </a:lnTo>
                <a:lnTo>
                  <a:pt x="681674" y="76348"/>
                </a:lnTo>
                <a:lnTo>
                  <a:pt x="726665" y="60782"/>
                </a:lnTo>
                <a:lnTo>
                  <a:pt x="772590" y="46886"/>
                </a:lnTo>
                <a:lnTo>
                  <a:pt x="819399" y="34704"/>
                </a:lnTo>
                <a:lnTo>
                  <a:pt x="867044" y="24278"/>
                </a:lnTo>
                <a:lnTo>
                  <a:pt x="915475" y="15652"/>
                </a:lnTo>
                <a:lnTo>
                  <a:pt x="964643" y="8869"/>
                </a:lnTo>
                <a:lnTo>
                  <a:pt x="1014499" y="3970"/>
                </a:lnTo>
                <a:lnTo>
                  <a:pt x="1064993" y="999"/>
                </a:lnTo>
                <a:lnTo>
                  <a:pt x="1116076" y="0"/>
                </a:lnTo>
                <a:lnTo>
                  <a:pt x="1167158" y="999"/>
                </a:lnTo>
                <a:lnTo>
                  <a:pt x="1217652" y="3970"/>
                </a:lnTo>
                <a:lnTo>
                  <a:pt x="1267508" y="8869"/>
                </a:lnTo>
                <a:lnTo>
                  <a:pt x="1316676" y="15652"/>
                </a:lnTo>
                <a:lnTo>
                  <a:pt x="1365107" y="24278"/>
                </a:lnTo>
                <a:lnTo>
                  <a:pt x="1412752" y="34704"/>
                </a:lnTo>
                <a:lnTo>
                  <a:pt x="1459561" y="46886"/>
                </a:lnTo>
                <a:lnTo>
                  <a:pt x="1505486" y="60782"/>
                </a:lnTo>
                <a:lnTo>
                  <a:pt x="1550477" y="76348"/>
                </a:lnTo>
                <a:lnTo>
                  <a:pt x="1594485" y="93543"/>
                </a:lnTo>
                <a:lnTo>
                  <a:pt x="1637460" y="112322"/>
                </a:lnTo>
                <a:lnTo>
                  <a:pt x="1679353" y="132644"/>
                </a:lnTo>
                <a:lnTo>
                  <a:pt x="1720116" y="154465"/>
                </a:lnTo>
                <a:lnTo>
                  <a:pt x="1759698" y="177742"/>
                </a:lnTo>
                <a:lnTo>
                  <a:pt x="1798050" y="202433"/>
                </a:lnTo>
                <a:lnTo>
                  <a:pt x="1835124" y="228495"/>
                </a:lnTo>
                <a:lnTo>
                  <a:pt x="1870870" y="255884"/>
                </a:lnTo>
                <a:lnTo>
                  <a:pt x="1905238" y="284559"/>
                </a:lnTo>
                <a:lnTo>
                  <a:pt x="1938179" y="314475"/>
                </a:lnTo>
                <a:lnTo>
                  <a:pt x="1969644" y="345591"/>
                </a:lnTo>
                <a:lnTo>
                  <a:pt x="1999585" y="377863"/>
                </a:lnTo>
                <a:lnTo>
                  <a:pt x="2027950" y="411249"/>
                </a:lnTo>
                <a:lnTo>
                  <a:pt x="2054692" y="445705"/>
                </a:lnTo>
                <a:lnTo>
                  <a:pt x="2079761" y="481188"/>
                </a:lnTo>
                <a:lnTo>
                  <a:pt x="2103107" y="517657"/>
                </a:lnTo>
                <a:lnTo>
                  <a:pt x="2124682" y="555068"/>
                </a:lnTo>
                <a:lnTo>
                  <a:pt x="2144436" y="593377"/>
                </a:lnTo>
                <a:lnTo>
                  <a:pt x="2162320" y="632543"/>
                </a:lnTo>
                <a:lnTo>
                  <a:pt x="2178284" y="672522"/>
                </a:lnTo>
                <a:lnTo>
                  <a:pt x="2192280" y="713272"/>
                </a:lnTo>
                <a:lnTo>
                  <a:pt x="2204258" y="754749"/>
                </a:lnTo>
                <a:lnTo>
                  <a:pt x="2214168" y="796911"/>
                </a:lnTo>
                <a:lnTo>
                  <a:pt x="2221962" y="839715"/>
                </a:lnTo>
                <a:lnTo>
                  <a:pt x="2227590" y="883118"/>
                </a:lnTo>
                <a:lnTo>
                  <a:pt x="2231003" y="927077"/>
                </a:lnTo>
                <a:lnTo>
                  <a:pt x="2232152" y="971550"/>
                </a:lnTo>
                <a:lnTo>
                  <a:pt x="2231003" y="1016022"/>
                </a:lnTo>
                <a:lnTo>
                  <a:pt x="2227590" y="1059981"/>
                </a:lnTo>
                <a:lnTo>
                  <a:pt x="2221962" y="1103384"/>
                </a:lnTo>
                <a:lnTo>
                  <a:pt x="2214168" y="1146188"/>
                </a:lnTo>
                <a:lnTo>
                  <a:pt x="2204258" y="1188350"/>
                </a:lnTo>
                <a:lnTo>
                  <a:pt x="2192280" y="1229827"/>
                </a:lnTo>
                <a:lnTo>
                  <a:pt x="2178284" y="1270577"/>
                </a:lnTo>
                <a:lnTo>
                  <a:pt x="2162320" y="1310556"/>
                </a:lnTo>
                <a:lnTo>
                  <a:pt x="2144436" y="1349722"/>
                </a:lnTo>
                <a:lnTo>
                  <a:pt x="2124682" y="1388031"/>
                </a:lnTo>
                <a:lnTo>
                  <a:pt x="2103107" y="1425442"/>
                </a:lnTo>
                <a:lnTo>
                  <a:pt x="2079761" y="1461911"/>
                </a:lnTo>
                <a:lnTo>
                  <a:pt x="2054692" y="1497394"/>
                </a:lnTo>
                <a:lnTo>
                  <a:pt x="2027950" y="1531850"/>
                </a:lnTo>
                <a:lnTo>
                  <a:pt x="1999585" y="1565236"/>
                </a:lnTo>
                <a:lnTo>
                  <a:pt x="1969644" y="1597508"/>
                </a:lnTo>
                <a:lnTo>
                  <a:pt x="1938179" y="1628624"/>
                </a:lnTo>
                <a:lnTo>
                  <a:pt x="1905238" y="1658540"/>
                </a:lnTo>
                <a:lnTo>
                  <a:pt x="1870870" y="1687215"/>
                </a:lnTo>
                <a:lnTo>
                  <a:pt x="1835124" y="1714604"/>
                </a:lnTo>
                <a:lnTo>
                  <a:pt x="1798050" y="1740666"/>
                </a:lnTo>
                <a:lnTo>
                  <a:pt x="1759698" y="1765357"/>
                </a:lnTo>
                <a:lnTo>
                  <a:pt x="1720116" y="1788634"/>
                </a:lnTo>
                <a:lnTo>
                  <a:pt x="1679353" y="1810455"/>
                </a:lnTo>
                <a:lnTo>
                  <a:pt x="1637460" y="1830777"/>
                </a:lnTo>
                <a:lnTo>
                  <a:pt x="1594485" y="1849556"/>
                </a:lnTo>
                <a:lnTo>
                  <a:pt x="1550477" y="1866751"/>
                </a:lnTo>
                <a:lnTo>
                  <a:pt x="1505486" y="1882317"/>
                </a:lnTo>
                <a:lnTo>
                  <a:pt x="1459561" y="1896213"/>
                </a:lnTo>
                <a:lnTo>
                  <a:pt x="1412752" y="1908395"/>
                </a:lnTo>
                <a:lnTo>
                  <a:pt x="1365107" y="1918821"/>
                </a:lnTo>
                <a:lnTo>
                  <a:pt x="1316676" y="1927447"/>
                </a:lnTo>
                <a:lnTo>
                  <a:pt x="1267508" y="1934230"/>
                </a:lnTo>
                <a:lnTo>
                  <a:pt x="1217652" y="1939129"/>
                </a:lnTo>
                <a:lnTo>
                  <a:pt x="1167158" y="1942100"/>
                </a:lnTo>
                <a:lnTo>
                  <a:pt x="1116076" y="1943100"/>
                </a:lnTo>
                <a:lnTo>
                  <a:pt x="1064993" y="1942100"/>
                </a:lnTo>
                <a:lnTo>
                  <a:pt x="1014499" y="1939129"/>
                </a:lnTo>
                <a:lnTo>
                  <a:pt x="964643" y="1934230"/>
                </a:lnTo>
                <a:lnTo>
                  <a:pt x="915475" y="1927447"/>
                </a:lnTo>
                <a:lnTo>
                  <a:pt x="867044" y="1918821"/>
                </a:lnTo>
                <a:lnTo>
                  <a:pt x="819399" y="1908395"/>
                </a:lnTo>
                <a:lnTo>
                  <a:pt x="772590" y="1896213"/>
                </a:lnTo>
                <a:lnTo>
                  <a:pt x="726665" y="1882317"/>
                </a:lnTo>
                <a:lnTo>
                  <a:pt x="681674" y="1866751"/>
                </a:lnTo>
                <a:lnTo>
                  <a:pt x="637666" y="1849556"/>
                </a:lnTo>
                <a:lnTo>
                  <a:pt x="594691" y="1830777"/>
                </a:lnTo>
                <a:lnTo>
                  <a:pt x="552798" y="1810455"/>
                </a:lnTo>
                <a:lnTo>
                  <a:pt x="512035" y="1788634"/>
                </a:lnTo>
                <a:lnTo>
                  <a:pt x="472453" y="1765357"/>
                </a:lnTo>
                <a:lnTo>
                  <a:pt x="434101" y="1740666"/>
                </a:lnTo>
                <a:lnTo>
                  <a:pt x="397027" y="1714604"/>
                </a:lnTo>
                <a:lnTo>
                  <a:pt x="361281" y="1687215"/>
                </a:lnTo>
                <a:lnTo>
                  <a:pt x="326913" y="1658540"/>
                </a:lnTo>
                <a:lnTo>
                  <a:pt x="293972" y="1628624"/>
                </a:lnTo>
                <a:lnTo>
                  <a:pt x="262507" y="1597508"/>
                </a:lnTo>
                <a:lnTo>
                  <a:pt x="232566" y="1565236"/>
                </a:lnTo>
                <a:lnTo>
                  <a:pt x="204201" y="1531850"/>
                </a:lnTo>
                <a:lnTo>
                  <a:pt x="177459" y="1497394"/>
                </a:lnTo>
                <a:lnTo>
                  <a:pt x="152390" y="1461911"/>
                </a:lnTo>
                <a:lnTo>
                  <a:pt x="129044" y="1425442"/>
                </a:lnTo>
                <a:lnTo>
                  <a:pt x="107469" y="1388031"/>
                </a:lnTo>
                <a:lnTo>
                  <a:pt x="87715" y="1349722"/>
                </a:lnTo>
                <a:lnTo>
                  <a:pt x="69831" y="1310556"/>
                </a:lnTo>
                <a:lnTo>
                  <a:pt x="53867" y="1270577"/>
                </a:lnTo>
                <a:lnTo>
                  <a:pt x="39871" y="1229827"/>
                </a:lnTo>
                <a:lnTo>
                  <a:pt x="27893" y="1188350"/>
                </a:lnTo>
                <a:lnTo>
                  <a:pt x="17983" y="1146188"/>
                </a:lnTo>
                <a:lnTo>
                  <a:pt x="10189" y="1103384"/>
                </a:lnTo>
                <a:lnTo>
                  <a:pt x="4561" y="1059981"/>
                </a:lnTo>
                <a:lnTo>
                  <a:pt x="1148" y="1016022"/>
                </a:lnTo>
                <a:lnTo>
                  <a:pt x="0" y="971550"/>
                </a:lnTo>
                <a:close/>
              </a:path>
            </a:pathLst>
          </a:custGeom>
          <a:ln w="5715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2412" y="3889375"/>
            <a:ext cx="2232088" cy="1943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2412" y="3889375"/>
            <a:ext cx="2232660" cy="1943100"/>
          </a:xfrm>
          <a:custGeom>
            <a:avLst/>
            <a:gdLst/>
            <a:ahLst/>
            <a:cxnLst/>
            <a:rect l="l" t="t" r="r" b="b"/>
            <a:pathLst>
              <a:path w="2232660" h="1943100">
                <a:moveTo>
                  <a:pt x="0" y="971550"/>
                </a:moveTo>
                <a:lnTo>
                  <a:pt x="1148" y="927077"/>
                </a:lnTo>
                <a:lnTo>
                  <a:pt x="4560" y="883118"/>
                </a:lnTo>
                <a:lnTo>
                  <a:pt x="10187" y="839715"/>
                </a:lnTo>
                <a:lnTo>
                  <a:pt x="17980" y="796911"/>
                </a:lnTo>
                <a:lnTo>
                  <a:pt x="27889" y="754749"/>
                </a:lnTo>
                <a:lnTo>
                  <a:pt x="39865" y="713272"/>
                </a:lnTo>
                <a:lnTo>
                  <a:pt x="53858" y="672522"/>
                </a:lnTo>
                <a:lnTo>
                  <a:pt x="69820" y="632543"/>
                </a:lnTo>
                <a:lnTo>
                  <a:pt x="87701" y="593377"/>
                </a:lnTo>
                <a:lnTo>
                  <a:pt x="107453" y="555068"/>
                </a:lnTo>
                <a:lnTo>
                  <a:pt x="129025" y="517657"/>
                </a:lnTo>
                <a:lnTo>
                  <a:pt x="152368" y="481188"/>
                </a:lnTo>
                <a:lnTo>
                  <a:pt x="177434" y="445705"/>
                </a:lnTo>
                <a:lnTo>
                  <a:pt x="204172" y="411249"/>
                </a:lnTo>
                <a:lnTo>
                  <a:pt x="232535" y="377863"/>
                </a:lnTo>
                <a:lnTo>
                  <a:pt x="262472" y="345591"/>
                </a:lnTo>
                <a:lnTo>
                  <a:pt x="293934" y="314475"/>
                </a:lnTo>
                <a:lnTo>
                  <a:pt x="326872" y="284559"/>
                </a:lnTo>
                <a:lnTo>
                  <a:pt x="361237" y="255884"/>
                </a:lnTo>
                <a:lnTo>
                  <a:pt x="396979" y="228495"/>
                </a:lnTo>
                <a:lnTo>
                  <a:pt x="434050" y="202433"/>
                </a:lnTo>
                <a:lnTo>
                  <a:pt x="472400" y="177742"/>
                </a:lnTo>
                <a:lnTo>
                  <a:pt x="511979" y="154465"/>
                </a:lnTo>
                <a:lnTo>
                  <a:pt x="552739" y="132644"/>
                </a:lnTo>
                <a:lnTo>
                  <a:pt x="594630" y="112322"/>
                </a:lnTo>
                <a:lnTo>
                  <a:pt x="637604" y="93543"/>
                </a:lnTo>
                <a:lnTo>
                  <a:pt x="681610" y="76348"/>
                </a:lnTo>
                <a:lnTo>
                  <a:pt x="726599" y="60782"/>
                </a:lnTo>
                <a:lnTo>
                  <a:pt x="772523" y="46886"/>
                </a:lnTo>
                <a:lnTo>
                  <a:pt x="819332" y="34704"/>
                </a:lnTo>
                <a:lnTo>
                  <a:pt x="866976" y="24278"/>
                </a:lnTo>
                <a:lnTo>
                  <a:pt x="915407" y="15652"/>
                </a:lnTo>
                <a:lnTo>
                  <a:pt x="964576" y="8869"/>
                </a:lnTo>
                <a:lnTo>
                  <a:pt x="1014432" y="3970"/>
                </a:lnTo>
                <a:lnTo>
                  <a:pt x="1064927" y="999"/>
                </a:lnTo>
                <a:lnTo>
                  <a:pt x="1116012" y="0"/>
                </a:lnTo>
                <a:lnTo>
                  <a:pt x="1167095" y="999"/>
                </a:lnTo>
                <a:lnTo>
                  <a:pt x="1217589" y="3970"/>
                </a:lnTo>
                <a:lnTo>
                  <a:pt x="1267444" y="8869"/>
                </a:lnTo>
                <a:lnTo>
                  <a:pt x="1316612" y="15652"/>
                </a:lnTo>
                <a:lnTo>
                  <a:pt x="1365043" y="24278"/>
                </a:lnTo>
                <a:lnTo>
                  <a:pt x="1412688" y="34704"/>
                </a:lnTo>
                <a:lnTo>
                  <a:pt x="1459498" y="46886"/>
                </a:lnTo>
                <a:lnTo>
                  <a:pt x="1505423" y="60782"/>
                </a:lnTo>
                <a:lnTo>
                  <a:pt x="1550414" y="76348"/>
                </a:lnTo>
                <a:lnTo>
                  <a:pt x="1594421" y="93543"/>
                </a:lnTo>
                <a:lnTo>
                  <a:pt x="1637396" y="112322"/>
                </a:lnTo>
                <a:lnTo>
                  <a:pt x="1679290" y="132644"/>
                </a:lnTo>
                <a:lnTo>
                  <a:pt x="1720052" y="154465"/>
                </a:lnTo>
                <a:lnTo>
                  <a:pt x="1759634" y="177742"/>
                </a:lnTo>
                <a:lnTo>
                  <a:pt x="1797987" y="202433"/>
                </a:lnTo>
                <a:lnTo>
                  <a:pt x="1835061" y="228495"/>
                </a:lnTo>
                <a:lnTo>
                  <a:pt x="1870806" y="255884"/>
                </a:lnTo>
                <a:lnTo>
                  <a:pt x="1905174" y="284559"/>
                </a:lnTo>
                <a:lnTo>
                  <a:pt x="1938116" y="314475"/>
                </a:lnTo>
                <a:lnTo>
                  <a:pt x="1969581" y="345591"/>
                </a:lnTo>
                <a:lnTo>
                  <a:pt x="1999521" y="377863"/>
                </a:lnTo>
                <a:lnTo>
                  <a:pt x="2027887" y="411249"/>
                </a:lnTo>
                <a:lnTo>
                  <a:pt x="2054629" y="445705"/>
                </a:lnTo>
                <a:lnTo>
                  <a:pt x="2079697" y="481188"/>
                </a:lnTo>
                <a:lnTo>
                  <a:pt x="2103044" y="517657"/>
                </a:lnTo>
                <a:lnTo>
                  <a:pt x="2124619" y="555068"/>
                </a:lnTo>
                <a:lnTo>
                  <a:pt x="2144373" y="593377"/>
                </a:lnTo>
                <a:lnTo>
                  <a:pt x="2162256" y="632543"/>
                </a:lnTo>
                <a:lnTo>
                  <a:pt x="2178221" y="672522"/>
                </a:lnTo>
                <a:lnTo>
                  <a:pt x="2192216" y="713272"/>
                </a:lnTo>
                <a:lnTo>
                  <a:pt x="2204194" y="754749"/>
                </a:lnTo>
                <a:lnTo>
                  <a:pt x="2214105" y="796911"/>
                </a:lnTo>
                <a:lnTo>
                  <a:pt x="2221898" y="839715"/>
                </a:lnTo>
                <a:lnTo>
                  <a:pt x="2227526" y="883118"/>
                </a:lnTo>
                <a:lnTo>
                  <a:pt x="2230939" y="927077"/>
                </a:lnTo>
                <a:lnTo>
                  <a:pt x="2232088" y="971550"/>
                </a:lnTo>
                <a:lnTo>
                  <a:pt x="2230939" y="1016022"/>
                </a:lnTo>
                <a:lnTo>
                  <a:pt x="2227526" y="1059981"/>
                </a:lnTo>
                <a:lnTo>
                  <a:pt x="2221898" y="1103384"/>
                </a:lnTo>
                <a:lnTo>
                  <a:pt x="2214105" y="1146188"/>
                </a:lnTo>
                <a:lnTo>
                  <a:pt x="2204194" y="1188350"/>
                </a:lnTo>
                <a:lnTo>
                  <a:pt x="2192216" y="1229827"/>
                </a:lnTo>
                <a:lnTo>
                  <a:pt x="2178221" y="1270577"/>
                </a:lnTo>
                <a:lnTo>
                  <a:pt x="2162256" y="1310556"/>
                </a:lnTo>
                <a:lnTo>
                  <a:pt x="2144373" y="1349722"/>
                </a:lnTo>
                <a:lnTo>
                  <a:pt x="2124619" y="1388031"/>
                </a:lnTo>
                <a:lnTo>
                  <a:pt x="2103044" y="1425442"/>
                </a:lnTo>
                <a:lnTo>
                  <a:pt x="2079697" y="1461911"/>
                </a:lnTo>
                <a:lnTo>
                  <a:pt x="2054629" y="1497394"/>
                </a:lnTo>
                <a:lnTo>
                  <a:pt x="2027887" y="1531850"/>
                </a:lnTo>
                <a:lnTo>
                  <a:pt x="1999521" y="1565236"/>
                </a:lnTo>
                <a:lnTo>
                  <a:pt x="1969581" y="1597508"/>
                </a:lnTo>
                <a:lnTo>
                  <a:pt x="1938116" y="1628624"/>
                </a:lnTo>
                <a:lnTo>
                  <a:pt x="1905174" y="1658540"/>
                </a:lnTo>
                <a:lnTo>
                  <a:pt x="1870806" y="1687215"/>
                </a:lnTo>
                <a:lnTo>
                  <a:pt x="1835061" y="1714604"/>
                </a:lnTo>
                <a:lnTo>
                  <a:pt x="1797987" y="1740666"/>
                </a:lnTo>
                <a:lnTo>
                  <a:pt x="1759634" y="1765357"/>
                </a:lnTo>
                <a:lnTo>
                  <a:pt x="1720052" y="1788634"/>
                </a:lnTo>
                <a:lnTo>
                  <a:pt x="1679290" y="1810455"/>
                </a:lnTo>
                <a:lnTo>
                  <a:pt x="1637396" y="1830777"/>
                </a:lnTo>
                <a:lnTo>
                  <a:pt x="1594421" y="1849556"/>
                </a:lnTo>
                <a:lnTo>
                  <a:pt x="1550414" y="1866751"/>
                </a:lnTo>
                <a:lnTo>
                  <a:pt x="1505423" y="1882317"/>
                </a:lnTo>
                <a:lnTo>
                  <a:pt x="1459498" y="1896213"/>
                </a:lnTo>
                <a:lnTo>
                  <a:pt x="1412688" y="1908395"/>
                </a:lnTo>
                <a:lnTo>
                  <a:pt x="1365043" y="1918821"/>
                </a:lnTo>
                <a:lnTo>
                  <a:pt x="1316612" y="1927447"/>
                </a:lnTo>
                <a:lnTo>
                  <a:pt x="1267444" y="1934230"/>
                </a:lnTo>
                <a:lnTo>
                  <a:pt x="1217589" y="1939129"/>
                </a:lnTo>
                <a:lnTo>
                  <a:pt x="1167095" y="1942100"/>
                </a:lnTo>
                <a:lnTo>
                  <a:pt x="1116012" y="1943100"/>
                </a:lnTo>
                <a:lnTo>
                  <a:pt x="1064927" y="1942100"/>
                </a:lnTo>
                <a:lnTo>
                  <a:pt x="1014432" y="1939129"/>
                </a:lnTo>
                <a:lnTo>
                  <a:pt x="964576" y="1934230"/>
                </a:lnTo>
                <a:lnTo>
                  <a:pt x="915407" y="1927447"/>
                </a:lnTo>
                <a:lnTo>
                  <a:pt x="866976" y="1918821"/>
                </a:lnTo>
                <a:lnTo>
                  <a:pt x="819332" y="1908395"/>
                </a:lnTo>
                <a:lnTo>
                  <a:pt x="772523" y="1896213"/>
                </a:lnTo>
                <a:lnTo>
                  <a:pt x="726599" y="1882317"/>
                </a:lnTo>
                <a:lnTo>
                  <a:pt x="681610" y="1866751"/>
                </a:lnTo>
                <a:lnTo>
                  <a:pt x="637604" y="1849556"/>
                </a:lnTo>
                <a:lnTo>
                  <a:pt x="594630" y="1830777"/>
                </a:lnTo>
                <a:lnTo>
                  <a:pt x="552739" y="1810455"/>
                </a:lnTo>
                <a:lnTo>
                  <a:pt x="511979" y="1788634"/>
                </a:lnTo>
                <a:lnTo>
                  <a:pt x="472400" y="1765357"/>
                </a:lnTo>
                <a:lnTo>
                  <a:pt x="434050" y="1740666"/>
                </a:lnTo>
                <a:lnTo>
                  <a:pt x="396979" y="1714604"/>
                </a:lnTo>
                <a:lnTo>
                  <a:pt x="361237" y="1687215"/>
                </a:lnTo>
                <a:lnTo>
                  <a:pt x="326872" y="1658540"/>
                </a:lnTo>
                <a:lnTo>
                  <a:pt x="293934" y="1628624"/>
                </a:lnTo>
                <a:lnTo>
                  <a:pt x="262472" y="1597508"/>
                </a:lnTo>
                <a:lnTo>
                  <a:pt x="232535" y="1565236"/>
                </a:lnTo>
                <a:lnTo>
                  <a:pt x="204172" y="1531850"/>
                </a:lnTo>
                <a:lnTo>
                  <a:pt x="177434" y="1497394"/>
                </a:lnTo>
                <a:lnTo>
                  <a:pt x="152368" y="1461911"/>
                </a:lnTo>
                <a:lnTo>
                  <a:pt x="129025" y="1425442"/>
                </a:lnTo>
                <a:lnTo>
                  <a:pt x="107453" y="1388031"/>
                </a:lnTo>
                <a:lnTo>
                  <a:pt x="87701" y="1349722"/>
                </a:lnTo>
                <a:lnTo>
                  <a:pt x="69820" y="1310556"/>
                </a:lnTo>
                <a:lnTo>
                  <a:pt x="53858" y="1270577"/>
                </a:lnTo>
                <a:lnTo>
                  <a:pt x="39865" y="1229827"/>
                </a:lnTo>
                <a:lnTo>
                  <a:pt x="27889" y="1188350"/>
                </a:lnTo>
                <a:lnTo>
                  <a:pt x="17980" y="1146188"/>
                </a:lnTo>
                <a:lnTo>
                  <a:pt x="10187" y="1103384"/>
                </a:lnTo>
                <a:lnTo>
                  <a:pt x="4560" y="1059981"/>
                </a:lnTo>
                <a:lnTo>
                  <a:pt x="1148" y="1016022"/>
                </a:lnTo>
                <a:lnTo>
                  <a:pt x="0" y="971550"/>
                </a:lnTo>
                <a:close/>
              </a:path>
            </a:pathLst>
          </a:custGeom>
          <a:ln w="5715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92500" y="3816350"/>
            <a:ext cx="2232025" cy="1943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92500" y="3816350"/>
            <a:ext cx="2232025" cy="1943100"/>
          </a:xfrm>
          <a:custGeom>
            <a:avLst/>
            <a:gdLst/>
            <a:ahLst/>
            <a:cxnLst/>
            <a:rect l="l" t="t" r="r" b="b"/>
            <a:pathLst>
              <a:path w="2232025" h="1943100">
                <a:moveTo>
                  <a:pt x="0" y="971550"/>
                </a:moveTo>
                <a:lnTo>
                  <a:pt x="1148" y="927077"/>
                </a:lnTo>
                <a:lnTo>
                  <a:pt x="4560" y="883118"/>
                </a:lnTo>
                <a:lnTo>
                  <a:pt x="10187" y="839715"/>
                </a:lnTo>
                <a:lnTo>
                  <a:pt x="17979" y="796911"/>
                </a:lnTo>
                <a:lnTo>
                  <a:pt x="27887" y="754749"/>
                </a:lnTo>
                <a:lnTo>
                  <a:pt x="39862" y="713272"/>
                </a:lnTo>
                <a:lnTo>
                  <a:pt x="53855" y="672522"/>
                </a:lnTo>
                <a:lnTo>
                  <a:pt x="69816" y="632543"/>
                </a:lnTo>
                <a:lnTo>
                  <a:pt x="87697" y="593377"/>
                </a:lnTo>
                <a:lnTo>
                  <a:pt x="107448" y="555068"/>
                </a:lnTo>
                <a:lnTo>
                  <a:pt x="129019" y="517657"/>
                </a:lnTo>
                <a:lnTo>
                  <a:pt x="152362" y="481188"/>
                </a:lnTo>
                <a:lnTo>
                  <a:pt x="177427" y="445705"/>
                </a:lnTo>
                <a:lnTo>
                  <a:pt x="204166" y="411249"/>
                </a:lnTo>
                <a:lnTo>
                  <a:pt x="232528" y="377863"/>
                </a:lnTo>
                <a:lnTo>
                  <a:pt x="262465" y="345591"/>
                </a:lnTo>
                <a:lnTo>
                  <a:pt x="293927" y="314475"/>
                </a:lnTo>
                <a:lnTo>
                  <a:pt x="326866" y="284559"/>
                </a:lnTo>
                <a:lnTo>
                  <a:pt x="361231" y="255884"/>
                </a:lnTo>
                <a:lnTo>
                  <a:pt x="396975" y="228495"/>
                </a:lnTo>
                <a:lnTo>
                  <a:pt x="434047" y="202433"/>
                </a:lnTo>
                <a:lnTo>
                  <a:pt x="472398" y="177742"/>
                </a:lnTo>
                <a:lnTo>
                  <a:pt x="511979" y="154465"/>
                </a:lnTo>
                <a:lnTo>
                  <a:pt x="552741" y="132644"/>
                </a:lnTo>
                <a:lnTo>
                  <a:pt x="594635" y="112322"/>
                </a:lnTo>
                <a:lnTo>
                  <a:pt x="637611" y="93543"/>
                </a:lnTo>
                <a:lnTo>
                  <a:pt x="681620" y="76348"/>
                </a:lnTo>
                <a:lnTo>
                  <a:pt x="726614" y="60782"/>
                </a:lnTo>
                <a:lnTo>
                  <a:pt x="772542" y="46886"/>
                </a:lnTo>
                <a:lnTo>
                  <a:pt x="819355" y="34704"/>
                </a:lnTo>
                <a:lnTo>
                  <a:pt x="867005" y="24278"/>
                </a:lnTo>
                <a:lnTo>
                  <a:pt x="915442" y="15652"/>
                </a:lnTo>
                <a:lnTo>
                  <a:pt x="964617" y="8869"/>
                </a:lnTo>
                <a:lnTo>
                  <a:pt x="1014480" y="3970"/>
                </a:lnTo>
                <a:lnTo>
                  <a:pt x="1064983" y="999"/>
                </a:lnTo>
                <a:lnTo>
                  <a:pt x="1116076" y="0"/>
                </a:lnTo>
                <a:lnTo>
                  <a:pt x="1167158" y="999"/>
                </a:lnTo>
                <a:lnTo>
                  <a:pt x="1217651" y="3970"/>
                </a:lnTo>
                <a:lnTo>
                  <a:pt x="1267505" y="8869"/>
                </a:lnTo>
                <a:lnTo>
                  <a:pt x="1316671" y="15652"/>
                </a:lnTo>
                <a:lnTo>
                  <a:pt x="1365100" y="24278"/>
                </a:lnTo>
                <a:lnTo>
                  <a:pt x="1412742" y="34704"/>
                </a:lnTo>
                <a:lnTo>
                  <a:pt x="1459549" y="46886"/>
                </a:lnTo>
                <a:lnTo>
                  <a:pt x="1505470" y="60782"/>
                </a:lnTo>
                <a:lnTo>
                  <a:pt x="1550457" y="76348"/>
                </a:lnTo>
                <a:lnTo>
                  <a:pt x="1594461" y="93543"/>
                </a:lnTo>
                <a:lnTo>
                  <a:pt x="1637432" y="112322"/>
                </a:lnTo>
                <a:lnTo>
                  <a:pt x="1679321" y="132644"/>
                </a:lnTo>
                <a:lnTo>
                  <a:pt x="1720078" y="154465"/>
                </a:lnTo>
                <a:lnTo>
                  <a:pt x="1759655" y="177742"/>
                </a:lnTo>
                <a:lnTo>
                  <a:pt x="1798003" y="202433"/>
                </a:lnTo>
                <a:lnTo>
                  <a:pt x="1835071" y="228495"/>
                </a:lnTo>
                <a:lnTo>
                  <a:pt x="1870811" y="255884"/>
                </a:lnTo>
                <a:lnTo>
                  <a:pt x="1905174" y="284559"/>
                </a:lnTo>
                <a:lnTo>
                  <a:pt x="1938110" y="314475"/>
                </a:lnTo>
                <a:lnTo>
                  <a:pt x="1969570" y="345591"/>
                </a:lnTo>
                <a:lnTo>
                  <a:pt x="1999505" y="377863"/>
                </a:lnTo>
                <a:lnTo>
                  <a:pt x="2027866" y="411249"/>
                </a:lnTo>
                <a:lnTo>
                  <a:pt x="2054603" y="445705"/>
                </a:lnTo>
                <a:lnTo>
                  <a:pt x="2079667" y="481188"/>
                </a:lnTo>
                <a:lnTo>
                  <a:pt x="2103009" y="517657"/>
                </a:lnTo>
                <a:lnTo>
                  <a:pt x="2124579" y="555068"/>
                </a:lnTo>
                <a:lnTo>
                  <a:pt x="2144329" y="593377"/>
                </a:lnTo>
                <a:lnTo>
                  <a:pt x="2162209" y="632543"/>
                </a:lnTo>
                <a:lnTo>
                  <a:pt x="2178170" y="672522"/>
                </a:lnTo>
                <a:lnTo>
                  <a:pt x="2192162" y="713272"/>
                </a:lnTo>
                <a:lnTo>
                  <a:pt x="2204137" y="754749"/>
                </a:lnTo>
                <a:lnTo>
                  <a:pt x="2214045" y="796911"/>
                </a:lnTo>
                <a:lnTo>
                  <a:pt x="2221837" y="839715"/>
                </a:lnTo>
                <a:lnTo>
                  <a:pt x="2227464" y="883118"/>
                </a:lnTo>
                <a:lnTo>
                  <a:pt x="2230876" y="927077"/>
                </a:lnTo>
                <a:lnTo>
                  <a:pt x="2232025" y="971550"/>
                </a:lnTo>
                <a:lnTo>
                  <a:pt x="2230876" y="1016022"/>
                </a:lnTo>
                <a:lnTo>
                  <a:pt x="2227464" y="1059981"/>
                </a:lnTo>
                <a:lnTo>
                  <a:pt x="2221837" y="1103384"/>
                </a:lnTo>
                <a:lnTo>
                  <a:pt x="2214045" y="1146188"/>
                </a:lnTo>
                <a:lnTo>
                  <a:pt x="2204137" y="1188350"/>
                </a:lnTo>
                <a:lnTo>
                  <a:pt x="2192162" y="1229827"/>
                </a:lnTo>
                <a:lnTo>
                  <a:pt x="2178170" y="1270577"/>
                </a:lnTo>
                <a:lnTo>
                  <a:pt x="2162209" y="1310556"/>
                </a:lnTo>
                <a:lnTo>
                  <a:pt x="2144329" y="1349722"/>
                </a:lnTo>
                <a:lnTo>
                  <a:pt x="2124579" y="1388031"/>
                </a:lnTo>
                <a:lnTo>
                  <a:pt x="2103009" y="1425442"/>
                </a:lnTo>
                <a:lnTo>
                  <a:pt x="2079667" y="1461911"/>
                </a:lnTo>
                <a:lnTo>
                  <a:pt x="2054603" y="1497394"/>
                </a:lnTo>
                <a:lnTo>
                  <a:pt x="2027866" y="1531850"/>
                </a:lnTo>
                <a:lnTo>
                  <a:pt x="1999505" y="1565236"/>
                </a:lnTo>
                <a:lnTo>
                  <a:pt x="1969570" y="1597508"/>
                </a:lnTo>
                <a:lnTo>
                  <a:pt x="1938110" y="1628624"/>
                </a:lnTo>
                <a:lnTo>
                  <a:pt x="1905174" y="1658540"/>
                </a:lnTo>
                <a:lnTo>
                  <a:pt x="1870811" y="1687215"/>
                </a:lnTo>
                <a:lnTo>
                  <a:pt x="1835071" y="1714604"/>
                </a:lnTo>
                <a:lnTo>
                  <a:pt x="1798003" y="1740666"/>
                </a:lnTo>
                <a:lnTo>
                  <a:pt x="1759655" y="1765357"/>
                </a:lnTo>
                <a:lnTo>
                  <a:pt x="1720078" y="1788634"/>
                </a:lnTo>
                <a:lnTo>
                  <a:pt x="1679321" y="1810455"/>
                </a:lnTo>
                <a:lnTo>
                  <a:pt x="1637432" y="1830777"/>
                </a:lnTo>
                <a:lnTo>
                  <a:pt x="1594461" y="1849556"/>
                </a:lnTo>
                <a:lnTo>
                  <a:pt x="1550457" y="1866751"/>
                </a:lnTo>
                <a:lnTo>
                  <a:pt x="1505470" y="1882317"/>
                </a:lnTo>
                <a:lnTo>
                  <a:pt x="1459549" y="1896213"/>
                </a:lnTo>
                <a:lnTo>
                  <a:pt x="1412742" y="1908395"/>
                </a:lnTo>
                <a:lnTo>
                  <a:pt x="1365100" y="1918821"/>
                </a:lnTo>
                <a:lnTo>
                  <a:pt x="1316671" y="1927447"/>
                </a:lnTo>
                <a:lnTo>
                  <a:pt x="1267505" y="1934230"/>
                </a:lnTo>
                <a:lnTo>
                  <a:pt x="1217651" y="1939129"/>
                </a:lnTo>
                <a:lnTo>
                  <a:pt x="1167158" y="1942100"/>
                </a:lnTo>
                <a:lnTo>
                  <a:pt x="1116076" y="1943100"/>
                </a:lnTo>
                <a:lnTo>
                  <a:pt x="1064983" y="1942100"/>
                </a:lnTo>
                <a:lnTo>
                  <a:pt x="1014480" y="1939129"/>
                </a:lnTo>
                <a:lnTo>
                  <a:pt x="964617" y="1934230"/>
                </a:lnTo>
                <a:lnTo>
                  <a:pt x="915442" y="1927447"/>
                </a:lnTo>
                <a:lnTo>
                  <a:pt x="867005" y="1918821"/>
                </a:lnTo>
                <a:lnTo>
                  <a:pt x="819355" y="1908395"/>
                </a:lnTo>
                <a:lnTo>
                  <a:pt x="772542" y="1896213"/>
                </a:lnTo>
                <a:lnTo>
                  <a:pt x="726614" y="1882317"/>
                </a:lnTo>
                <a:lnTo>
                  <a:pt x="681620" y="1866751"/>
                </a:lnTo>
                <a:lnTo>
                  <a:pt x="637611" y="1849556"/>
                </a:lnTo>
                <a:lnTo>
                  <a:pt x="594635" y="1830777"/>
                </a:lnTo>
                <a:lnTo>
                  <a:pt x="552741" y="1810455"/>
                </a:lnTo>
                <a:lnTo>
                  <a:pt x="511979" y="1788634"/>
                </a:lnTo>
                <a:lnTo>
                  <a:pt x="472398" y="1765357"/>
                </a:lnTo>
                <a:lnTo>
                  <a:pt x="434047" y="1740666"/>
                </a:lnTo>
                <a:lnTo>
                  <a:pt x="396975" y="1714604"/>
                </a:lnTo>
                <a:lnTo>
                  <a:pt x="361231" y="1687215"/>
                </a:lnTo>
                <a:lnTo>
                  <a:pt x="326866" y="1658540"/>
                </a:lnTo>
                <a:lnTo>
                  <a:pt x="293927" y="1628624"/>
                </a:lnTo>
                <a:lnTo>
                  <a:pt x="262465" y="1597508"/>
                </a:lnTo>
                <a:lnTo>
                  <a:pt x="232528" y="1565236"/>
                </a:lnTo>
                <a:lnTo>
                  <a:pt x="204166" y="1531850"/>
                </a:lnTo>
                <a:lnTo>
                  <a:pt x="177427" y="1497394"/>
                </a:lnTo>
                <a:lnTo>
                  <a:pt x="152362" y="1461911"/>
                </a:lnTo>
                <a:lnTo>
                  <a:pt x="129019" y="1425442"/>
                </a:lnTo>
                <a:lnTo>
                  <a:pt x="107448" y="1388031"/>
                </a:lnTo>
                <a:lnTo>
                  <a:pt x="87697" y="1349722"/>
                </a:lnTo>
                <a:lnTo>
                  <a:pt x="69816" y="1310556"/>
                </a:lnTo>
                <a:lnTo>
                  <a:pt x="53855" y="1270577"/>
                </a:lnTo>
                <a:lnTo>
                  <a:pt x="39862" y="1229827"/>
                </a:lnTo>
                <a:lnTo>
                  <a:pt x="27887" y="1188350"/>
                </a:lnTo>
                <a:lnTo>
                  <a:pt x="17979" y="1146188"/>
                </a:lnTo>
                <a:lnTo>
                  <a:pt x="10187" y="1103384"/>
                </a:lnTo>
                <a:lnTo>
                  <a:pt x="4560" y="1059981"/>
                </a:lnTo>
                <a:lnTo>
                  <a:pt x="1148" y="1016022"/>
                </a:lnTo>
                <a:lnTo>
                  <a:pt x="0" y="971550"/>
                </a:lnTo>
                <a:close/>
              </a:path>
            </a:pathLst>
          </a:custGeom>
          <a:ln w="5715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88125" y="3816350"/>
            <a:ext cx="2232025" cy="1943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88125" y="3816350"/>
            <a:ext cx="2232025" cy="1943100"/>
          </a:xfrm>
          <a:custGeom>
            <a:avLst/>
            <a:gdLst/>
            <a:ahLst/>
            <a:cxnLst/>
            <a:rect l="l" t="t" r="r" b="b"/>
            <a:pathLst>
              <a:path w="2232025" h="1943100">
                <a:moveTo>
                  <a:pt x="0" y="971550"/>
                </a:moveTo>
                <a:lnTo>
                  <a:pt x="1148" y="927077"/>
                </a:lnTo>
                <a:lnTo>
                  <a:pt x="4560" y="883118"/>
                </a:lnTo>
                <a:lnTo>
                  <a:pt x="10187" y="839715"/>
                </a:lnTo>
                <a:lnTo>
                  <a:pt x="17979" y="796911"/>
                </a:lnTo>
                <a:lnTo>
                  <a:pt x="27887" y="754749"/>
                </a:lnTo>
                <a:lnTo>
                  <a:pt x="39862" y="713272"/>
                </a:lnTo>
                <a:lnTo>
                  <a:pt x="53855" y="672522"/>
                </a:lnTo>
                <a:lnTo>
                  <a:pt x="69816" y="632543"/>
                </a:lnTo>
                <a:lnTo>
                  <a:pt x="87697" y="593377"/>
                </a:lnTo>
                <a:lnTo>
                  <a:pt x="107448" y="555068"/>
                </a:lnTo>
                <a:lnTo>
                  <a:pt x="129019" y="517657"/>
                </a:lnTo>
                <a:lnTo>
                  <a:pt x="152362" y="481188"/>
                </a:lnTo>
                <a:lnTo>
                  <a:pt x="177427" y="445705"/>
                </a:lnTo>
                <a:lnTo>
                  <a:pt x="204166" y="411249"/>
                </a:lnTo>
                <a:lnTo>
                  <a:pt x="232528" y="377863"/>
                </a:lnTo>
                <a:lnTo>
                  <a:pt x="262465" y="345591"/>
                </a:lnTo>
                <a:lnTo>
                  <a:pt x="293927" y="314475"/>
                </a:lnTo>
                <a:lnTo>
                  <a:pt x="326866" y="284559"/>
                </a:lnTo>
                <a:lnTo>
                  <a:pt x="361231" y="255884"/>
                </a:lnTo>
                <a:lnTo>
                  <a:pt x="396975" y="228495"/>
                </a:lnTo>
                <a:lnTo>
                  <a:pt x="434047" y="202433"/>
                </a:lnTo>
                <a:lnTo>
                  <a:pt x="472398" y="177742"/>
                </a:lnTo>
                <a:lnTo>
                  <a:pt x="511979" y="154465"/>
                </a:lnTo>
                <a:lnTo>
                  <a:pt x="552741" y="132644"/>
                </a:lnTo>
                <a:lnTo>
                  <a:pt x="594635" y="112322"/>
                </a:lnTo>
                <a:lnTo>
                  <a:pt x="637611" y="93543"/>
                </a:lnTo>
                <a:lnTo>
                  <a:pt x="681620" y="76348"/>
                </a:lnTo>
                <a:lnTo>
                  <a:pt x="726614" y="60782"/>
                </a:lnTo>
                <a:lnTo>
                  <a:pt x="772542" y="46886"/>
                </a:lnTo>
                <a:lnTo>
                  <a:pt x="819355" y="34704"/>
                </a:lnTo>
                <a:lnTo>
                  <a:pt x="867005" y="24278"/>
                </a:lnTo>
                <a:lnTo>
                  <a:pt x="915442" y="15652"/>
                </a:lnTo>
                <a:lnTo>
                  <a:pt x="964617" y="8869"/>
                </a:lnTo>
                <a:lnTo>
                  <a:pt x="1014480" y="3970"/>
                </a:lnTo>
                <a:lnTo>
                  <a:pt x="1064983" y="999"/>
                </a:lnTo>
                <a:lnTo>
                  <a:pt x="1116076" y="0"/>
                </a:lnTo>
                <a:lnTo>
                  <a:pt x="1167158" y="999"/>
                </a:lnTo>
                <a:lnTo>
                  <a:pt x="1217651" y="3970"/>
                </a:lnTo>
                <a:lnTo>
                  <a:pt x="1267505" y="8869"/>
                </a:lnTo>
                <a:lnTo>
                  <a:pt x="1316671" y="15652"/>
                </a:lnTo>
                <a:lnTo>
                  <a:pt x="1365100" y="24278"/>
                </a:lnTo>
                <a:lnTo>
                  <a:pt x="1412742" y="34704"/>
                </a:lnTo>
                <a:lnTo>
                  <a:pt x="1459549" y="46886"/>
                </a:lnTo>
                <a:lnTo>
                  <a:pt x="1505470" y="60782"/>
                </a:lnTo>
                <a:lnTo>
                  <a:pt x="1550457" y="76348"/>
                </a:lnTo>
                <a:lnTo>
                  <a:pt x="1594461" y="93543"/>
                </a:lnTo>
                <a:lnTo>
                  <a:pt x="1637432" y="112322"/>
                </a:lnTo>
                <a:lnTo>
                  <a:pt x="1679320" y="132644"/>
                </a:lnTo>
                <a:lnTo>
                  <a:pt x="1720078" y="154465"/>
                </a:lnTo>
                <a:lnTo>
                  <a:pt x="1759655" y="177742"/>
                </a:lnTo>
                <a:lnTo>
                  <a:pt x="1798003" y="202433"/>
                </a:lnTo>
                <a:lnTo>
                  <a:pt x="1835071" y="228495"/>
                </a:lnTo>
                <a:lnTo>
                  <a:pt x="1870811" y="255884"/>
                </a:lnTo>
                <a:lnTo>
                  <a:pt x="1905174" y="284559"/>
                </a:lnTo>
                <a:lnTo>
                  <a:pt x="1938110" y="314475"/>
                </a:lnTo>
                <a:lnTo>
                  <a:pt x="1969570" y="345591"/>
                </a:lnTo>
                <a:lnTo>
                  <a:pt x="1999505" y="377863"/>
                </a:lnTo>
                <a:lnTo>
                  <a:pt x="2027866" y="411249"/>
                </a:lnTo>
                <a:lnTo>
                  <a:pt x="2054603" y="445705"/>
                </a:lnTo>
                <a:lnTo>
                  <a:pt x="2079667" y="481188"/>
                </a:lnTo>
                <a:lnTo>
                  <a:pt x="2103009" y="517657"/>
                </a:lnTo>
                <a:lnTo>
                  <a:pt x="2124579" y="555068"/>
                </a:lnTo>
                <a:lnTo>
                  <a:pt x="2144329" y="593377"/>
                </a:lnTo>
                <a:lnTo>
                  <a:pt x="2162209" y="632543"/>
                </a:lnTo>
                <a:lnTo>
                  <a:pt x="2178170" y="672522"/>
                </a:lnTo>
                <a:lnTo>
                  <a:pt x="2192162" y="713272"/>
                </a:lnTo>
                <a:lnTo>
                  <a:pt x="2204137" y="754749"/>
                </a:lnTo>
                <a:lnTo>
                  <a:pt x="2214045" y="796911"/>
                </a:lnTo>
                <a:lnTo>
                  <a:pt x="2221837" y="839715"/>
                </a:lnTo>
                <a:lnTo>
                  <a:pt x="2227464" y="883118"/>
                </a:lnTo>
                <a:lnTo>
                  <a:pt x="2230876" y="927077"/>
                </a:lnTo>
                <a:lnTo>
                  <a:pt x="2232025" y="971550"/>
                </a:lnTo>
                <a:lnTo>
                  <a:pt x="2230876" y="1016022"/>
                </a:lnTo>
                <a:lnTo>
                  <a:pt x="2227464" y="1059981"/>
                </a:lnTo>
                <a:lnTo>
                  <a:pt x="2221837" y="1103384"/>
                </a:lnTo>
                <a:lnTo>
                  <a:pt x="2214045" y="1146188"/>
                </a:lnTo>
                <a:lnTo>
                  <a:pt x="2204137" y="1188350"/>
                </a:lnTo>
                <a:lnTo>
                  <a:pt x="2192162" y="1229827"/>
                </a:lnTo>
                <a:lnTo>
                  <a:pt x="2178170" y="1270577"/>
                </a:lnTo>
                <a:lnTo>
                  <a:pt x="2162209" y="1310556"/>
                </a:lnTo>
                <a:lnTo>
                  <a:pt x="2144329" y="1349722"/>
                </a:lnTo>
                <a:lnTo>
                  <a:pt x="2124579" y="1388031"/>
                </a:lnTo>
                <a:lnTo>
                  <a:pt x="2103009" y="1425442"/>
                </a:lnTo>
                <a:lnTo>
                  <a:pt x="2079667" y="1461911"/>
                </a:lnTo>
                <a:lnTo>
                  <a:pt x="2054603" y="1497394"/>
                </a:lnTo>
                <a:lnTo>
                  <a:pt x="2027866" y="1531850"/>
                </a:lnTo>
                <a:lnTo>
                  <a:pt x="1999505" y="1565236"/>
                </a:lnTo>
                <a:lnTo>
                  <a:pt x="1969570" y="1597508"/>
                </a:lnTo>
                <a:lnTo>
                  <a:pt x="1938110" y="1628624"/>
                </a:lnTo>
                <a:lnTo>
                  <a:pt x="1905174" y="1658540"/>
                </a:lnTo>
                <a:lnTo>
                  <a:pt x="1870811" y="1687215"/>
                </a:lnTo>
                <a:lnTo>
                  <a:pt x="1835071" y="1714604"/>
                </a:lnTo>
                <a:lnTo>
                  <a:pt x="1798003" y="1740666"/>
                </a:lnTo>
                <a:lnTo>
                  <a:pt x="1759655" y="1765357"/>
                </a:lnTo>
                <a:lnTo>
                  <a:pt x="1720078" y="1788634"/>
                </a:lnTo>
                <a:lnTo>
                  <a:pt x="1679320" y="1810455"/>
                </a:lnTo>
                <a:lnTo>
                  <a:pt x="1637432" y="1830777"/>
                </a:lnTo>
                <a:lnTo>
                  <a:pt x="1594461" y="1849556"/>
                </a:lnTo>
                <a:lnTo>
                  <a:pt x="1550457" y="1866751"/>
                </a:lnTo>
                <a:lnTo>
                  <a:pt x="1505470" y="1882317"/>
                </a:lnTo>
                <a:lnTo>
                  <a:pt x="1459549" y="1896213"/>
                </a:lnTo>
                <a:lnTo>
                  <a:pt x="1412742" y="1908395"/>
                </a:lnTo>
                <a:lnTo>
                  <a:pt x="1365100" y="1918821"/>
                </a:lnTo>
                <a:lnTo>
                  <a:pt x="1316671" y="1927447"/>
                </a:lnTo>
                <a:lnTo>
                  <a:pt x="1267505" y="1934230"/>
                </a:lnTo>
                <a:lnTo>
                  <a:pt x="1217651" y="1939129"/>
                </a:lnTo>
                <a:lnTo>
                  <a:pt x="1167158" y="1942100"/>
                </a:lnTo>
                <a:lnTo>
                  <a:pt x="1116076" y="1943100"/>
                </a:lnTo>
                <a:lnTo>
                  <a:pt x="1064983" y="1942100"/>
                </a:lnTo>
                <a:lnTo>
                  <a:pt x="1014480" y="1939129"/>
                </a:lnTo>
                <a:lnTo>
                  <a:pt x="964617" y="1934230"/>
                </a:lnTo>
                <a:lnTo>
                  <a:pt x="915442" y="1927447"/>
                </a:lnTo>
                <a:lnTo>
                  <a:pt x="867005" y="1918821"/>
                </a:lnTo>
                <a:lnTo>
                  <a:pt x="819355" y="1908395"/>
                </a:lnTo>
                <a:lnTo>
                  <a:pt x="772542" y="1896213"/>
                </a:lnTo>
                <a:lnTo>
                  <a:pt x="726614" y="1882317"/>
                </a:lnTo>
                <a:lnTo>
                  <a:pt x="681620" y="1866751"/>
                </a:lnTo>
                <a:lnTo>
                  <a:pt x="637611" y="1849556"/>
                </a:lnTo>
                <a:lnTo>
                  <a:pt x="594635" y="1830777"/>
                </a:lnTo>
                <a:lnTo>
                  <a:pt x="552741" y="1810455"/>
                </a:lnTo>
                <a:lnTo>
                  <a:pt x="511979" y="1788634"/>
                </a:lnTo>
                <a:lnTo>
                  <a:pt x="472398" y="1765357"/>
                </a:lnTo>
                <a:lnTo>
                  <a:pt x="434047" y="1740666"/>
                </a:lnTo>
                <a:lnTo>
                  <a:pt x="396975" y="1714604"/>
                </a:lnTo>
                <a:lnTo>
                  <a:pt x="361231" y="1687215"/>
                </a:lnTo>
                <a:lnTo>
                  <a:pt x="326866" y="1658540"/>
                </a:lnTo>
                <a:lnTo>
                  <a:pt x="293927" y="1628624"/>
                </a:lnTo>
                <a:lnTo>
                  <a:pt x="262465" y="1597508"/>
                </a:lnTo>
                <a:lnTo>
                  <a:pt x="232528" y="1565236"/>
                </a:lnTo>
                <a:lnTo>
                  <a:pt x="204166" y="1531850"/>
                </a:lnTo>
                <a:lnTo>
                  <a:pt x="177427" y="1497394"/>
                </a:lnTo>
                <a:lnTo>
                  <a:pt x="152362" y="1461911"/>
                </a:lnTo>
                <a:lnTo>
                  <a:pt x="129019" y="1425442"/>
                </a:lnTo>
                <a:lnTo>
                  <a:pt x="107448" y="1388031"/>
                </a:lnTo>
                <a:lnTo>
                  <a:pt x="87697" y="1349722"/>
                </a:lnTo>
                <a:lnTo>
                  <a:pt x="69816" y="1310556"/>
                </a:lnTo>
                <a:lnTo>
                  <a:pt x="53855" y="1270577"/>
                </a:lnTo>
                <a:lnTo>
                  <a:pt x="39862" y="1229827"/>
                </a:lnTo>
                <a:lnTo>
                  <a:pt x="27887" y="1188350"/>
                </a:lnTo>
                <a:lnTo>
                  <a:pt x="17979" y="1146188"/>
                </a:lnTo>
                <a:lnTo>
                  <a:pt x="10187" y="1103384"/>
                </a:lnTo>
                <a:lnTo>
                  <a:pt x="4560" y="1059981"/>
                </a:lnTo>
                <a:lnTo>
                  <a:pt x="1148" y="1016022"/>
                </a:lnTo>
                <a:lnTo>
                  <a:pt x="0" y="971550"/>
                </a:lnTo>
                <a:close/>
              </a:path>
            </a:pathLst>
          </a:custGeom>
          <a:ln w="5715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9555" y="3217164"/>
            <a:ext cx="3238499" cy="4754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39367" y="3252215"/>
            <a:ext cx="3253739" cy="512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6800" y="3244850"/>
            <a:ext cx="3143250" cy="3810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066800" y="3244850"/>
            <a:ext cx="3143250" cy="381000"/>
          </a:xfrm>
          <a:prstGeom prst="rect">
            <a:avLst/>
          </a:prstGeom>
          <a:ln w="9525">
            <a:solidFill>
              <a:srgbClr val="B7A72F"/>
            </a:solidFill>
          </a:ln>
        </p:spPr>
        <p:txBody>
          <a:bodyPr wrap="square" lIns="0" tIns="81915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645"/>
              </a:spcBef>
            </a:pPr>
            <a:r>
              <a:rPr dirty="0" sz="1600" spc="-20" b="1">
                <a:latin typeface="Arial"/>
                <a:cs typeface="Arial"/>
              </a:rPr>
              <a:t>ĐẢNG </a:t>
            </a:r>
            <a:r>
              <a:rPr dirty="0" sz="1600" spc="-10" b="1">
                <a:latin typeface="Arial"/>
                <a:cs typeface="Arial"/>
              </a:rPr>
              <a:t>CỘNG </a:t>
            </a:r>
            <a:r>
              <a:rPr dirty="0" sz="1600" spc="-20" b="1">
                <a:latin typeface="Arial"/>
                <a:cs typeface="Arial"/>
              </a:rPr>
              <a:t>SẢN </a:t>
            </a:r>
            <a:r>
              <a:rPr dirty="0" sz="1600" spc="-5" b="1">
                <a:latin typeface="Arial"/>
                <a:cs typeface="Arial"/>
              </a:rPr>
              <a:t>LÃNH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ĐẠO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82311" y="3172967"/>
            <a:ext cx="3479291" cy="4556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077967" y="3188207"/>
            <a:ext cx="2942843" cy="5120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829175" y="3200336"/>
            <a:ext cx="3384550" cy="3603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829175" y="3200336"/>
            <a:ext cx="3384550" cy="360680"/>
          </a:xfrm>
          <a:prstGeom prst="rect">
            <a:avLst/>
          </a:prstGeom>
          <a:ln w="9525">
            <a:solidFill>
              <a:srgbClr val="B7A72F"/>
            </a:solidFill>
          </a:ln>
        </p:spPr>
        <p:txBody>
          <a:bodyPr wrap="square" lIns="0" tIns="61594" rIns="0" bIns="0" rtlCol="0" vert="horz">
            <a:spAutoFit/>
          </a:bodyPr>
          <a:lstStyle/>
          <a:p>
            <a:pPr marL="409575">
              <a:lnSpc>
                <a:spcPct val="100000"/>
              </a:lnSpc>
              <a:spcBef>
                <a:spcPts val="484"/>
              </a:spcBef>
            </a:pPr>
            <a:r>
              <a:rPr dirty="0" sz="1600" spc="-5" b="1">
                <a:latin typeface="Arial"/>
                <a:cs typeface="Arial"/>
              </a:rPr>
              <a:t>CHÍNH QUYỀN NHÂN</a:t>
            </a:r>
            <a:r>
              <a:rPr dirty="0" sz="1600" spc="-6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DÂN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915" y="5960364"/>
            <a:ext cx="3102864" cy="4114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8036" y="5931408"/>
            <a:ext cx="2759964" cy="5120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7160" y="5988050"/>
            <a:ext cx="3008376" cy="3159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37160" y="5988050"/>
            <a:ext cx="3008630" cy="316230"/>
          </a:xfrm>
          <a:prstGeom prst="rect">
            <a:avLst/>
          </a:prstGeom>
          <a:ln w="9525">
            <a:solidFill>
              <a:srgbClr val="B7A72F"/>
            </a:solidFill>
          </a:ln>
        </p:spPr>
        <p:txBody>
          <a:bodyPr wrap="square" lIns="0" tIns="17780" rIns="0" bIns="0" rtlCol="0" vert="horz">
            <a:spAutoFit/>
          </a:bodyPr>
          <a:lstStyle/>
          <a:p>
            <a:pPr marL="311150">
              <a:lnSpc>
                <a:spcPct val="100000"/>
              </a:lnSpc>
              <a:spcBef>
                <a:spcPts val="140"/>
              </a:spcBef>
            </a:pPr>
            <a:r>
              <a:rPr dirty="0" sz="1600" spc="-10" b="1">
                <a:latin typeface="Arial"/>
                <a:cs typeface="Arial"/>
              </a:rPr>
              <a:t>LỰC LƯỢNG </a:t>
            </a:r>
            <a:r>
              <a:rPr dirty="0" sz="1600" spc="-5" b="1">
                <a:latin typeface="Arial"/>
                <a:cs typeface="Arial"/>
              </a:rPr>
              <a:t>VŨ </a:t>
            </a:r>
            <a:r>
              <a:rPr dirty="0" sz="1600" spc="-15" b="1">
                <a:latin typeface="Arial"/>
                <a:cs typeface="Arial"/>
              </a:rPr>
              <a:t>TRANG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81755" y="5949696"/>
            <a:ext cx="2606040" cy="4861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27476" y="5995415"/>
            <a:ext cx="2567940" cy="51206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29000" y="5976937"/>
            <a:ext cx="2511425" cy="3921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429000" y="5976937"/>
            <a:ext cx="2511425" cy="392430"/>
          </a:xfrm>
          <a:prstGeom prst="rect">
            <a:avLst/>
          </a:prstGeom>
          <a:ln w="9525">
            <a:solidFill>
              <a:srgbClr val="B7A72F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59385">
              <a:lnSpc>
                <a:spcPct val="100000"/>
              </a:lnSpc>
              <a:spcBef>
                <a:spcPts val="740"/>
              </a:spcBef>
            </a:pPr>
            <a:r>
              <a:rPr dirty="0" sz="1600" spc="-5" b="1">
                <a:latin typeface="Arial"/>
                <a:cs typeface="Arial"/>
              </a:rPr>
              <a:t>ĐOÀN KẾT </a:t>
            </a:r>
            <a:r>
              <a:rPr dirty="0" sz="1600" spc="-15" b="1">
                <a:latin typeface="Arial"/>
                <a:cs typeface="Arial"/>
              </a:rPr>
              <a:t>TOÀN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DÂN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29755" y="5884164"/>
            <a:ext cx="2532888" cy="4876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09004" y="5931408"/>
            <a:ext cx="2427731" cy="51206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77000" y="5911850"/>
            <a:ext cx="2438400" cy="3921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477000" y="5911850"/>
            <a:ext cx="2438400" cy="392430"/>
          </a:xfrm>
          <a:prstGeom prst="rect">
            <a:avLst/>
          </a:prstGeom>
          <a:ln w="9525">
            <a:solidFill>
              <a:srgbClr val="B7A72F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740"/>
              </a:spcBef>
            </a:pPr>
            <a:r>
              <a:rPr dirty="0" sz="1600" spc="-10" b="1">
                <a:latin typeface="Arial"/>
                <a:cs typeface="Arial"/>
              </a:rPr>
              <a:t>ĐOÀN </a:t>
            </a:r>
            <a:r>
              <a:rPr dirty="0" sz="1600" spc="-5" b="1">
                <a:latin typeface="Arial"/>
                <a:cs typeface="Arial"/>
              </a:rPr>
              <a:t>KẾT </a:t>
            </a:r>
            <a:r>
              <a:rPr dirty="0" sz="1600" spc="-10" b="1">
                <a:latin typeface="Arial"/>
                <a:cs typeface="Arial"/>
              </a:rPr>
              <a:t>QUỐC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TẾ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48155" y="124968"/>
            <a:ext cx="6342888" cy="6278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535935" y="121920"/>
            <a:ext cx="3931920" cy="7254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95400" y="152400"/>
            <a:ext cx="6248400" cy="5334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1295400" y="152400"/>
            <a:ext cx="6248400" cy="533400"/>
          </a:xfrm>
          <a:prstGeom prst="rect"/>
          <a:ln w="9525">
            <a:solidFill>
              <a:srgbClr val="C9B836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462405">
              <a:lnSpc>
                <a:spcPct val="100000"/>
              </a:lnSpc>
              <a:spcBef>
                <a:spcPts val="560"/>
              </a:spcBef>
            </a:pPr>
            <a:r>
              <a:rPr dirty="0" sz="2400" spc="-10">
                <a:latin typeface="Arial"/>
                <a:cs typeface="Arial"/>
              </a:rPr>
              <a:t>Nguyên </a:t>
            </a:r>
            <a:r>
              <a:rPr dirty="0" sz="2400">
                <a:latin typeface="Arial"/>
                <a:cs typeface="Arial"/>
              </a:rPr>
              <a:t>nhân </a:t>
            </a:r>
            <a:r>
              <a:rPr dirty="0" sz="2400" spc="-5">
                <a:latin typeface="Arial"/>
                <a:cs typeface="Arial"/>
              </a:rPr>
              <a:t>thắng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lợi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712" y="773176"/>
            <a:ext cx="8653462" cy="57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838200"/>
            <a:ext cx="8534400" cy="5650230"/>
          </a:xfrm>
          <a:custGeom>
            <a:avLst/>
            <a:gdLst/>
            <a:ahLst/>
            <a:cxnLst/>
            <a:rect l="l" t="t" r="r" b="b"/>
            <a:pathLst>
              <a:path w="8534400" h="5650230">
                <a:moveTo>
                  <a:pt x="8181340" y="0"/>
                </a:moveTo>
                <a:lnTo>
                  <a:pt x="353123" y="0"/>
                </a:lnTo>
                <a:lnTo>
                  <a:pt x="305207" y="3223"/>
                </a:lnTo>
                <a:lnTo>
                  <a:pt x="259250" y="12614"/>
                </a:lnTo>
                <a:lnTo>
                  <a:pt x="215673" y="27751"/>
                </a:lnTo>
                <a:lnTo>
                  <a:pt x="174896" y="48212"/>
                </a:lnTo>
                <a:lnTo>
                  <a:pt x="137341" y="73578"/>
                </a:lnTo>
                <a:lnTo>
                  <a:pt x="103428" y="103425"/>
                </a:lnTo>
                <a:lnTo>
                  <a:pt x="73578" y="137334"/>
                </a:lnTo>
                <a:lnTo>
                  <a:pt x="48212" y="174883"/>
                </a:lnTo>
                <a:lnTo>
                  <a:pt x="27750" y="215651"/>
                </a:lnTo>
                <a:lnTo>
                  <a:pt x="12614" y="259218"/>
                </a:lnTo>
                <a:lnTo>
                  <a:pt x="3223" y="305161"/>
                </a:lnTo>
                <a:lnTo>
                  <a:pt x="0" y="353060"/>
                </a:lnTo>
                <a:lnTo>
                  <a:pt x="0" y="5296789"/>
                </a:lnTo>
                <a:lnTo>
                  <a:pt x="3223" y="5344705"/>
                </a:lnTo>
                <a:lnTo>
                  <a:pt x="12614" y="5390661"/>
                </a:lnTo>
                <a:lnTo>
                  <a:pt x="27750" y="5434239"/>
                </a:lnTo>
                <a:lnTo>
                  <a:pt x="48212" y="5475015"/>
                </a:lnTo>
                <a:lnTo>
                  <a:pt x="73578" y="5512570"/>
                </a:lnTo>
                <a:lnTo>
                  <a:pt x="103428" y="5546483"/>
                </a:lnTo>
                <a:lnTo>
                  <a:pt x="137341" y="5576333"/>
                </a:lnTo>
                <a:lnTo>
                  <a:pt x="174896" y="5601700"/>
                </a:lnTo>
                <a:lnTo>
                  <a:pt x="215673" y="5622161"/>
                </a:lnTo>
                <a:lnTo>
                  <a:pt x="259250" y="5637298"/>
                </a:lnTo>
                <a:lnTo>
                  <a:pt x="305207" y="5646688"/>
                </a:lnTo>
                <a:lnTo>
                  <a:pt x="353123" y="5649912"/>
                </a:lnTo>
                <a:lnTo>
                  <a:pt x="8181340" y="5649912"/>
                </a:lnTo>
                <a:lnTo>
                  <a:pt x="8229238" y="5646688"/>
                </a:lnTo>
                <a:lnTo>
                  <a:pt x="8275181" y="5637298"/>
                </a:lnTo>
                <a:lnTo>
                  <a:pt x="8318748" y="5622161"/>
                </a:lnTo>
                <a:lnTo>
                  <a:pt x="8359516" y="5601700"/>
                </a:lnTo>
                <a:lnTo>
                  <a:pt x="8397065" y="5576333"/>
                </a:lnTo>
                <a:lnTo>
                  <a:pt x="8430974" y="5546483"/>
                </a:lnTo>
                <a:lnTo>
                  <a:pt x="8460821" y="5512570"/>
                </a:lnTo>
                <a:lnTo>
                  <a:pt x="8486187" y="5475015"/>
                </a:lnTo>
                <a:lnTo>
                  <a:pt x="8506648" y="5434239"/>
                </a:lnTo>
                <a:lnTo>
                  <a:pt x="8521785" y="5390661"/>
                </a:lnTo>
                <a:lnTo>
                  <a:pt x="8531176" y="5344705"/>
                </a:lnTo>
                <a:lnTo>
                  <a:pt x="8534400" y="5296789"/>
                </a:lnTo>
                <a:lnTo>
                  <a:pt x="8534400" y="353060"/>
                </a:lnTo>
                <a:lnTo>
                  <a:pt x="8531176" y="305161"/>
                </a:lnTo>
                <a:lnTo>
                  <a:pt x="8521785" y="259218"/>
                </a:lnTo>
                <a:lnTo>
                  <a:pt x="8506648" y="215651"/>
                </a:lnTo>
                <a:lnTo>
                  <a:pt x="8486187" y="174883"/>
                </a:lnTo>
                <a:lnTo>
                  <a:pt x="8460821" y="137334"/>
                </a:lnTo>
                <a:lnTo>
                  <a:pt x="8430974" y="103425"/>
                </a:lnTo>
                <a:lnTo>
                  <a:pt x="8397065" y="73578"/>
                </a:lnTo>
                <a:lnTo>
                  <a:pt x="8359516" y="48212"/>
                </a:lnTo>
                <a:lnTo>
                  <a:pt x="8318748" y="27751"/>
                </a:lnTo>
                <a:lnTo>
                  <a:pt x="8275181" y="12614"/>
                </a:lnTo>
                <a:lnTo>
                  <a:pt x="8229238" y="3223"/>
                </a:lnTo>
                <a:lnTo>
                  <a:pt x="8181340" y="0"/>
                </a:lnTo>
                <a:close/>
              </a:path>
            </a:pathLst>
          </a:custGeom>
          <a:solidFill>
            <a:srgbClr val="FFFFFF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45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312" y="2620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0" y="381000"/>
                </a:lnTo>
                <a:lnTo>
                  <a:pt x="22860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05327" y="4986526"/>
            <a:ext cx="2569464" cy="1796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00400" y="5181600"/>
            <a:ext cx="1981200" cy="1208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91328" y="2929127"/>
            <a:ext cx="3407664" cy="2142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86400" y="3124200"/>
            <a:ext cx="2819400" cy="15540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0174" y="1361694"/>
            <a:ext cx="8088630" cy="1526540"/>
          </a:xfrm>
          <a:custGeom>
            <a:avLst/>
            <a:gdLst/>
            <a:ahLst/>
            <a:cxnLst/>
            <a:rect l="l" t="t" r="r" b="b"/>
            <a:pathLst>
              <a:path w="8088630" h="1526539">
                <a:moveTo>
                  <a:pt x="7786128" y="0"/>
                </a:moveTo>
                <a:lnTo>
                  <a:pt x="7805305" y="131952"/>
                </a:lnTo>
                <a:lnTo>
                  <a:pt x="0" y="1262252"/>
                </a:lnTo>
                <a:lnTo>
                  <a:pt x="38214" y="1526285"/>
                </a:lnTo>
                <a:lnTo>
                  <a:pt x="7843532" y="395985"/>
                </a:lnTo>
                <a:lnTo>
                  <a:pt x="7961200" y="395985"/>
                </a:lnTo>
                <a:lnTo>
                  <a:pt x="8088388" y="225805"/>
                </a:lnTo>
                <a:lnTo>
                  <a:pt x="7786128" y="0"/>
                </a:lnTo>
                <a:close/>
              </a:path>
              <a:path w="8088630" h="1526539">
                <a:moveTo>
                  <a:pt x="7961200" y="395985"/>
                </a:moveTo>
                <a:lnTo>
                  <a:pt x="7843532" y="395985"/>
                </a:lnTo>
                <a:lnTo>
                  <a:pt x="7862582" y="527938"/>
                </a:lnTo>
                <a:lnTo>
                  <a:pt x="7961200" y="39598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0174" y="1361694"/>
            <a:ext cx="8088630" cy="1526540"/>
          </a:xfrm>
          <a:custGeom>
            <a:avLst/>
            <a:gdLst/>
            <a:ahLst/>
            <a:cxnLst/>
            <a:rect l="l" t="t" r="r" b="b"/>
            <a:pathLst>
              <a:path w="8088630" h="1526539">
                <a:moveTo>
                  <a:pt x="0" y="1262252"/>
                </a:moveTo>
                <a:lnTo>
                  <a:pt x="7805305" y="131952"/>
                </a:lnTo>
                <a:lnTo>
                  <a:pt x="7786128" y="0"/>
                </a:lnTo>
                <a:lnTo>
                  <a:pt x="8088388" y="225805"/>
                </a:lnTo>
                <a:lnTo>
                  <a:pt x="7862582" y="527938"/>
                </a:lnTo>
                <a:lnTo>
                  <a:pt x="7843532" y="395985"/>
                </a:lnTo>
                <a:lnTo>
                  <a:pt x="38214" y="1526285"/>
                </a:lnTo>
                <a:lnTo>
                  <a:pt x="0" y="1262252"/>
                </a:lnTo>
                <a:close/>
              </a:path>
            </a:pathLst>
          </a:custGeom>
          <a:ln w="28575">
            <a:solidFill>
              <a:srgbClr val="674A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0768" y="1801367"/>
            <a:ext cx="719328" cy="719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06167" y="1572767"/>
            <a:ext cx="719328" cy="719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49367" y="1191767"/>
            <a:ext cx="719327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30568" y="886967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7374" y="3004057"/>
            <a:ext cx="868044" cy="426720"/>
          </a:xfrm>
          <a:custGeom>
            <a:avLst/>
            <a:gdLst/>
            <a:ahLst/>
            <a:cxnLst/>
            <a:rect l="l" t="t" r="r" b="b"/>
            <a:pathLst>
              <a:path w="868044" h="426720">
                <a:moveTo>
                  <a:pt x="620962" y="280542"/>
                </a:moveTo>
                <a:lnTo>
                  <a:pt x="565975" y="280542"/>
                </a:lnTo>
                <a:lnTo>
                  <a:pt x="576897" y="338200"/>
                </a:lnTo>
                <a:lnTo>
                  <a:pt x="629983" y="328167"/>
                </a:lnTo>
                <a:lnTo>
                  <a:pt x="620962" y="280542"/>
                </a:lnTo>
                <a:close/>
              </a:path>
              <a:path w="868044" h="426720">
                <a:moveTo>
                  <a:pt x="575500" y="40766"/>
                </a:moveTo>
                <a:lnTo>
                  <a:pt x="529399" y="49529"/>
                </a:lnTo>
                <a:lnTo>
                  <a:pt x="439737" y="254762"/>
                </a:lnTo>
                <a:lnTo>
                  <a:pt x="448881" y="302767"/>
                </a:lnTo>
                <a:lnTo>
                  <a:pt x="565975" y="280542"/>
                </a:lnTo>
                <a:lnTo>
                  <a:pt x="620962" y="280542"/>
                </a:lnTo>
                <a:lnTo>
                  <a:pt x="619061" y="270509"/>
                </a:lnTo>
                <a:lnTo>
                  <a:pt x="654621" y="263778"/>
                </a:lnTo>
                <a:lnTo>
                  <a:pt x="651036" y="244855"/>
                </a:lnTo>
                <a:lnTo>
                  <a:pt x="491045" y="244855"/>
                </a:lnTo>
                <a:lnTo>
                  <a:pt x="538289" y="134619"/>
                </a:lnTo>
                <a:lnTo>
                  <a:pt x="593286" y="134619"/>
                </a:lnTo>
                <a:lnTo>
                  <a:pt x="575500" y="40766"/>
                </a:lnTo>
                <a:close/>
              </a:path>
              <a:path w="868044" h="426720">
                <a:moveTo>
                  <a:pt x="593286" y="134619"/>
                </a:moveTo>
                <a:lnTo>
                  <a:pt x="538289" y="134619"/>
                </a:lnTo>
                <a:lnTo>
                  <a:pt x="556831" y="232409"/>
                </a:lnTo>
                <a:lnTo>
                  <a:pt x="491045" y="244855"/>
                </a:lnTo>
                <a:lnTo>
                  <a:pt x="651036" y="244855"/>
                </a:lnTo>
                <a:lnTo>
                  <a:pt x="646776" y="222376"/>
                </a:lnTo>
                <a:lnTo>
                  <a:pt x="609917" y="222376"/>
                </a:lnTo>
                <a:lnTo>
                  <a:pt x="593286" y="134619"/>
                </a:lnTo>
                <a:close/>
              </a:path>
              <a:path w="868044" h="426720">
                <a:moveTo>
                  <a:pt x="645477" y="215518"/>
                </a:moveTo>
                <a:lnTo>
                  <a:pt x="609917" y="222376"/>
                </a:lnTo>
                <a:lnTo>
                  <a:pt x="646776" y="222376"/>
                </a:lnTo>
                <a:lnTo>
                  <a:pt x="645477" y="215518"/>
                </a:lnTo>
                <a:close/>
              </a:path>
              <a:path w="868044" h="426720">
                <a:moveTo>
                  <a:pt x="288328" y="318262"/>
                </a:moveTo>
                <a:lnTo>
                  <a:pt x="236334" y="334263"/>
                </a:lnTo>
                <a:lnTo>
                  <a:pt x="243349" y="350144"/>
                </a:lnTo>
                <a:lnTo>
                  <a:pt x="251801" y="363489"/>
                </a:lnTo>
                <a:lnTo>
                  <a:pt x="285644" y="388215"/>
                </a:lnTo>
                <a:lnTo>
                  <a:pt x="314467" y="392025"/>
                </a:lnTo>
                <a:lnTo>
                  <a:pt x="330657" y="390143"/>
                </a:lnTo>
                <a:lnTo>
                  <a:pt x="352481" y="383732"/>
                </a:lnTo>
                <a:lnTo>
                  <a:pt x="371281" y="373427"/>
                </a:lnTo>
                <a:lnTo>
                  <a:pt x="387057" y="359193"/>
                </a:lnTo>
                <a:lnTo>
                  <a:pt x="396427" y="345820"/>
                </a:lnTo>
                <a:lnTo>
                  <a:pt x="317195" y="345820"/>
                </a:lnTo>
                <a:lnTo>
                  <a:pt x="309473" y="344550"/>
                </a:lnTo>
                <a:lnTo>
                  <a:pt x="303022" y="340359"/>
                </a:lnTo>
                <a:lnTo>
                  <a:pt x="298474" y="336621"/>
                </a:lnTo>
                <a:lnTo>
                  <a:pt x="294508" y="331692"/>
                </a:lnTo>
                <a:lnTo>
                  <a:pt x="291125" y="325572"/>
                </a:lnTo>
                <a:lnTo>
                  <a:pt x="288328" y="318262"/>
                </a:lnTo>
                <a:close/>
              </a:path>
              <a:path w="868044" h="426720">
                <a:moveTo>
                  <a:pt x="412000" y="255269"/>
                </a:moveTo>
                <a:lnTo>
                  <a:pt x="355041" y="255269"/>
                </a:lnTo>
                <a:lnTo>
                  <a:pt x="357108" y="278205"/>
                </a:lnTo>
                <a:lnTo>
                  <a:pt x="357308" y="297116"/>
                </a:lnTo>
                <a:lnTo>
                  <a:pt x="341150" y="337169"/>
                </a:lnTo>
                <a:lnTo>
                  <a:pt x="317195" y="345820"/>
                </a:lnTo>
                <a:lnTo>
                  <a:pt x="396427" y="345820"/>
                </a:lnTo>
                <a:lnTo>
                  <a:pt x="399808" y="340994"/>
                </a:lnTo>
                <a:lnTo>
                  <a:pt x="408721" y="318494"/>
                </a:lnTo>
                <a:lnTo>
                  <a:pt x="412962" y="291195"/>
                </a:lnTo>
                <a:lnTo>
                  <a:pt x="412531" y="259109"/>
                </a:lnTo>
                <a:lnTo>
                  <a:pt x="412000" y="255269"/>
                </a:lnTo>
                <a:close/>
              </a:path>
              <a:path w="868044" h="426720">
                <a:moveTo>
                  <a:pt x="301870" y="94837"/>
                </a:moveTo>
                <a:lnTo>
                  <a:pt x="261872" y="101955"/>
                </a:lnTo>
                <a:lnTo>
                  <a:pt x="219849" y="135762"/>
                </a:lnTo>
                <a:lnTo>
                  <a:pt x="205189" y="186795"/>
                </a:lnTo>
                <a:lnTo>
                  <a:pt x="205074" y="190753"/>
                </a:lnTo>
                <a:lnTo>
                  <a:pt x="207289" y="210946"/>
                </a:lnTo>
                <a:lnTo>
                  <a:pt x="220594" y="247602"/>
                </a:lnTo>
                <a:lnTo>
                  <a:pt x="259642" y="283069"/>
                </a:lnTo>
                <a:lnTo>
                  <a:pt x="291249" y="290550"/>
                </a:lnTo>
                <a:lnTo>
                  <a:pt x="307860" y="289051"/>
                </a:lnTo>
                <a:lnTo>
                  <a:pt x="322453" y="284737"/>
                </a:lnTo>
                <a:lnTo>
                  <a:pt x="335179" y="277685"/>
                </a:lnTo>
                <a:lnTo>
                  <a:pt x="346042" y="267870"/>
                </a:lnTo>
                <a:lnTo>
                  <a:pt x="355041" y="255269"/>
                </a:lnTo>
                <a:lnTo>
                  <a:pt x="412000" y="255269"/>
                </a:lnTo>
                <a:lnTo>
                  <a:pt x="410966" y="247804"/>
                </a:lnTo>
                <a:lnTo>
                  <a:pt x="301600" y="247804"/>
                </a:lnTo>
                <a:lnTo>
                  <a:pt x="293963" y="246729"/>
                </a:lnTo>
                <a:lnTo>
                  <a:pt x="264301" y="213496"/>
                </a:lnTo>
                <a:lnTo>
                  <a:pt x="259226" y="176688"/>
                </a:lnTo>
                <a:lnTo>
                  <a:pt x="260687" y="167191"/>
                </a:lnTo>
                <a:lnTo>
                  <a:pt x="294704" y="142069"/>
                </a:lnTo>
                <a:lnTo>
                  <a:pt x="379044" y="142069"/>
                </a:lnTo>
                <a:lnTo>
                  <a:pt x="374431" y="134078"/>
                </a:lnTo>
                <a:lnTo>
                  <a:pt x="358508" y="116839"/>
                </a:lnTo>
                <a:lnTo>
                  <a:pt x="340784" y="104933"/>
                </a:lnTo>
                <a:lnTo>
                  <a:pt x="321905" y="97599"/>
                </a:lnTo>
                <a:lnTo>
                  <a:pt x="301870" y="94837"/>
                </a:lnTo>
                <a:close/>
              </a:path>
              <a:path w="868044" h="426720">
                <a:moveTo>
                  <a:pt x="379044" y="142069"/>
                </a:moveTo>
                <a:lnTo>
                  <a:pt x="294704" y="142069"/>
                </a:lnTo>
                <a:lnTo>
                  <a:pt x="302517" y="143446"/>
                </a:lnTo>
                <a:lnTo>
                  <a:pt x="310201" y="146728"/>
                </a:lnTo>
                <a:lnTo>
                  <a:pt x="334620" y="178395"/>
                </a:lnTo>
                <a:lnTo>
                  <a:pt x="339110" y="210946"/>
                </a:lnTo>
                <a:lnTo>
                  <a:pt x="339086" y="212566"/>
                </a:lnTo>
                <a:lnTo>
                  <a:pt x="317059" y="244903"/>
                </a:lnTo>
                <a:lnTo>
                  <a:pt x="301600" y="247804"/>
                </a:lnTo>
                <a:lnTo>
                  <a:pt x="410966" y="247804"/>
                </a:lnTo>
                <a:lnTo>
                  <a:pt x="407428" y="222250"/>
                </a:lnTo>
                <a:lnTo>
                  <a:pt x="398891" y="186795"/>
                </a:lnTo>
                <a:lnTo>
                  <a:pt x="387892" y="157400"/>
                </a:lnTo>
                <a:lnTo>
                  <a:pt x="379044" y="142069"/>
                </a:lnTo>
                <a:close/>
              </a:path>
              <a:path w="868044" h="426720">
                <a:moveTo>
                  <a:pt x="731329" y="226821"/>
                </a:moveTo>
                <a:lnTo>
                  <a:pt x="677735" y="242824"/>
                </a:lnTo>
                <a:lnTo>
                  <a:pt x="684641" y="259185"/>
                </a:lnTo>
                <a:lnTo>
                  <a:pt x="693737" y="273224"/>
                </a:lnTo>
                <a:lnTo>
                  <a:pt x="733647" y="301152"/>
                </a:lnTo>
                <a:lnTo>
                  <a:pt x="767937" y="305637"/>
                </a:lnTo>
                <a:lnTo>
                  <a:pt x="787082" y="303402"/>
                </a:lnTo>
                <a:lnTo>
                  <a:pt x="810059" y="296544"/>
                </a:lnTo>
                <a:lnTo>
                  <a:pt x="829452" y="285495"/>
                </a:lnTo>
                <a:lnTo>
                  <a:pt x="845250" y="270255"/>
                </a:lnTo>
                <a:lnTo>
                  <a:pt x="851655" y="260046"/>
                </a:lnTo>
                <a:lnTo>
                  <a:pt x="771906" y="260046"/>
                </a:lnTo>
                <a:lnTo>
                  <a:pt x="764667" y="259318"/>
                </a:lnTo>
                <a:lnTo>
                  <a:pt x="734758" y="235275"/>
                </a:lnTo>
                <a:lnTo>
                  <a:pt x="731329" y="226821"/>
                </a:lnTo>
                <a:close/>
              </a:path>
              <a:path w="868044" h="426720">
                <a:moveTo>
                  <a:pt x="853918" y="149990"/>
                </a:moveTo>
                <a:lnTo>
                  <a:pt x="766381" y="149990"/>
                </a:lnTo>
                <a:lnTo>
                  <a:pt x="774954" y="150939"/>
                </a:lnTo>
                <a:lnTo>
                  <a:pt x="782954" y="153697"/>
                </a:lnTo>
                <a:lnTo>
                  <a:pt x="809688" y="195579"/>
                </a:lnTo>
                <a:lnTo>
                  <a:pt x="811448" y="208863"/>
                </a:lnTo>
                <a:lnTo>
                  <a:pt x="811387" y="220694"/>
                </a:lnTo>
                <a:lnTo>
                  <a:pt x="787427" y="256905"/>
                </a:lnTo>
                <a:lnTo>
                  <a:pt x="771906" y="260046"/>
                </a:lnTo>
                <a:lnTo>
                  <a:pt x="851655" y="260046"/>
                </a:lnTo>
                <a:lnTo>
                  <a:pt x="857440" y="250825"/>
                </a:lnTo>
                <a:lnTo>
                  <a:pt x="863681" y="234777"/>
                </a:lnTo>
                <a:lnTo>
                  <a:pt x="867171" y="218265"/>
                </a:lnTo>
                <a:lnTo>
                  <a:pt x="867923" y="201300"/>
                </a:lnTo>
                <a:lnTo>
                  <a:pt x="865949" y="183895"/>
                </a:lnTo>
                <a:lnTo>
                  <a:pt x="860544" y="163962"/>
                </a:lnTo>
                <a:lnTo>
                  <a:pt x="853918" y="149990"/>
                </a:lnTo>
                <a:close/>
              </a:path>
              <a:path w="868044" h="426720">
                <a:moveTo>
                  <a:pt x="817943" y="0"/>
                </a:moveTo>
                <a:lnTo>
                  <a:pt x="672909" y="27558"/>
                </a:lnTo>
                <a:lnTo>
                  <a:pt x="673036" y="181863"/>
                </a:lnTo>
                <a:lnTo>
                  <a:pt x="718756" y="179831"/>
                </a:lnTo>
                <a:lnTo>
                  <a:pt x="726733" y="168878"/>
                </a:lnTo>
                <a:lnTo>
                  <a:pt x="735806" y="160400"/>
                </a:lnTo>
                <a:lnTo>
                  <a:pt x="745974" y="154400"/>
                </a:lnTo>
                <a:lnTo>
                  <a:pt x="757237" y="150875"/>
                </a:lnTo>
                <a:lnTo>
                  <a:pt x="766381" y="149990"/>
                </a:lnTo>
                <a:lnTo>
                  <a:pt x="853918" y="149990"/>
                </a:lnTo>
                <a:lnTo>
                  <a:pt x="852328" y="146637"/>
                </a:lnTo>
                <a:lnTo>
                  <a:pt x="841303" y="131907"/>
                </a:lnTo>
                <a:lnTo>
                  <a:pt x="829204" y="121284"/>
                </a:lnTo>
                <a:lnTo>
                  <a:pt x="724852" y="121284"/>
                </a:lnTo>
                <a:lnTo>
                  <a:pt x="724217" y="70992"/>
                </a:lnTo>
                <a:lnTo>
                  <a:pt x="827722" y="51434"/>
                </a:lnTo>
                <a:lnTo>
                  <a:pt x="817943" y="0"/>
                </a:lnTo>
                <a:close/>
              </a:path>
              <a:path w="868044" h="426720">
                <a:moveTo>
                  <a:pt x="778498" y="103258"/>
                </a:moveTo>
                <a:lnTo>
                  <a:pt x="733305" y="115492"/>
                </a:lnTo>
                <a:lnTo>
                  <a:pt x="724852" y="121284"/>
                </a:lnTo>
                <a:lnTo>
                  <a:pt x="829204" y="121284"/>
                </a:lnTo>
                <a:lnTo>
                  <a:pt x="827468" y="119761"/>
                </a:lnTo>
                <a:lnTo>
                  <a:pt x="811922" y="110688"/>
                </a:lnTo>
                <a:lnTo>
                  <a:pt x="795591" y="105187"/>
                </a:lnTo>
                <a:lnTo>
                  <a:pt x="778498" y="103258"/>
                </a:lnTo>
                <a:close/>
              </a:path>
              <a:path w="868044" h="426720">
                <a:moveTo>
                  <a:pt x="129238" y="219709"/>
                </a:moveTo>
                <a:lnTo>
                  <a:pt x="72415" y="219709"/>
                </a:lnTo>
                <a:lnTo>
                  <a:pt x="111607" y="426465"/>
                </a:lnTo>
                <a:lnTo>
                  <a:pt x="166458" y="416051"/>
                </a:lnTo>
                <a:lnTo>
                  <a:pt x="129238" y="219709"/>
                </a:lnTo>
                <a:close/>
              </a:path>
              <a:path w="868044" h="426720">
                <a:moveTo>
                  <a:pt x="111975" y="128650"/>
                </a:moveTo>
                <a:lnTo>
                  <a:pt x="67475" y="137159"/>
                </a:lnTo>
                <a:lnTo>
                  <a:pt x="64200" y="150872"/>
                </a:lnTo>
                <a:lnTo>
                  <a:pt x="58796" y="164179"/>
                </a:lnTo>
                <a:lnTo>
                  <a:pt x="30948" y="200842"/>
                </a:lnTo>
                <a:lnTo>
                  <a:pt x="0" y="224916"/>
                </a:lnTo>
                <a:lnTo>
                  <a:pt x="9436" y="274700"/>
                </a:lnTo>
                <a:lnTo>
                  <a:pt x="27715" y="263322"/>
                </a:lnTo>
                <a:lnTo>
                  <a:pt x="44302" y="250348"/>
                </a:lnTo>
                <a:lnTo>
                  <a:pt x="59201" y="235803"/>
                </a:lnTo>
                <a:lnTo>
                  <a:pt x="72415" y="219709"/>
                </a:lnTo>
                <a:lnTo>
                  <a:pt x="129238" y="219709"/>
                </a:lnTo>
                <a:lnTo>
                  <a:pt x="111975" y="1286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28419" y="3138677"/>
            <a:ext cx="66040" cy="110489"/>
          </a:xfrm>
          <a:custGeom>
            <a:avLst/>
            <a:gdLst/>
            <a:ahLst/>
            <a:cxnLst/>
            <a:rect l="l" t="t" r="r" b="b"/>
            <a:pathLst>
              <a:path w="66040" h="110489">
                <a:moveTo>
                  <a:pt x="47243" y="0"/>
                </a:moveTo>
                <a:lnTo>
                  <a:pt x="0" y="110236"/>
                </a:lnTo>
                <a:lnTo>
                  <a:pt x="65786" y="97789"/>
                </a:lnTo>
                <a:lnTo>
                  <a:pt x="47243" y="0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96600" y="3146127"/>
            <a:ext cx="80010" cy="106045"/>
          </a:xfrm>
          <a:custGeom>
            <a:avLst/>
            <a:gdLst/>
            <a:ahLst/>
            <a:cxnLst/>
            <a:rect l="l" t="t" r="r" b="b"/>
            <a:pathLst>
              <a:path w="80009" h="106045">
                <a:moveTo>
                  <a:pt x="27539" y="551"/>
                </a:moveTo>
                <a:lnTo>
                  <a:pt x="0" y="34619"/>
                </a:lnTo>
                <a:lnTo>
                  <a:pt x="157" y="45783"/>
                </a:lnTo>
                <a:lnTo>
                  <a:pt x="14404" y="90719"/>
                </a:lnTo>
                <a:lnTo>
                  <a:pt x="42374" y="105735"/>
                </a:lnTo>
                <a:lnTo>
                  <a:pt x="50387" y="105072"/>
                </a:lnTo>
                <a:lnTo>
                  <a:pt x="79860" y="70496"/>
                </a:lnTo>
                <a:lnTo>
                  <a:pt x="80011" y="60186"/>
                </a:lnTo>
                <a:lnTo>
                  <a:pt x="78530" y="48684"/>
                </a:lnTo>
                <a:lnTo>
                  <a:pt x="58527" y="9822"/>
                </a:lnTo>
                <a:lnTo>
                  <a:pt x="35478" y="0"/>
                </a:lnTo>
                <a:lnTo>
                  <a:pt x="27539" y="551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10283" y="3004057"/>
            <a:ext cx="195580" cy="306070"/>
          </a:xfrm>
          <a:custGeom>
            <a:avLst/>
            <a:gdLst/>
            <a:ahLst/>
            <a:cxnLst/>
            <a:rect l="l" t="t" r="r" b="b"/>
            <a:pathLst>
              <a:path w="195580" h="306070">
                <a:moveTo>
                  <a:pt x="0" y="27558"/>
                </a:moveTo>
                <a:lnTo>
                  <a:pt x="145034" y="0"/>
                </a:lnTo>
                <a:lnTo>
                  <a:pt x="154813" y="51434"/>
                </a:lnTo>
                <a:lnTo>
                  <a:pt x="51307" y="70992"/>
                </a:lnTo>
                <a:lnTo>
                  <a:pt x="51943" y="121284"/>
                </a:lnTo>
                <a:lnTo>
                  <a:pt x="87756" y="104901"/>
                </a:lnTo>
                <a:lnTo>
                  <a:pt x="105588" y="103258"/>
                </a:lnTo>
                <a:lnTo>
                  <a:pt x="122682" y="105187"/>
                </a:lnTo>
                <a:lnTo>
                  <a:pt x="168394" y="131907"/>
                </a:lnTo>
                <a:lnTo>
                  <a:pt x="193040" y="183895"/>
                </a:lnTo>
                <a:lnTo>
                  <a:pt x="195014" y="201300"/>
                </a:lnTo>
                <a:lnTo>
                  <a:pt x="194262" y="218265"/>
                </a:lnTo>
                <a:lnTo>
                  <a:pt x="172340" y="270255"/>
                </a:lnTo>
                <a:lnTo>
                  <a:pt x="137150" y="296544"/>
                </a:lnTo>
                <a:lnTo>
                  <a:pt x="95027" y="305637"/>
                </a:lnTo>
                <a:lnTo>
                  <a:pt x="77215" y="304895"/>
                </a:lnTo>
                <a:lnTo>
                  <a:pt x="32115" y="284954"/>
                </a:lnTo>
                <a:lnTo>
                  <a:pt x="4825" y="242824"/>
                </a:lnTo>
                <a:lnTo>
                  <a:pt x="58419" y="226821"/>
                </a:lnTo>
                <a:lnTo>
                  <a:pt x="61848" y="235275"/>
                </a:lnTo>
                <a:lnTo>
                  <a:pt x="66230" y="242538"/>
                </a:lnTo>
                <a:lnTo>
                  <a:pt x="98996" y="260046"/>
                </a:lnTo>
                <a:lnTo>
                  <a:pt x="106425" y="259333"/>
                </a:lnTo>
                <a:lnTo>
                  <a:pt x="136582" y="231048"/>
                </a:lnTo>
                <a:lnTo>
                  <a:pt x="138539" y="208863"/>
                </a:lnTo>
                <a:lnTo>
                  <a:pt x="136778" y="195579"/>
                </a:lnTo>
                <a:lnTo>
                  <a:pt x="117474" y="158241"/>
                </a:lnTo>
                <a:lnTo>
                  <a:pt x="93472" y="149990"/>
                </a:lnTo>
                <a:lnTo>
                  <a:pt x="84328" y="150875"/>
                </a:lnTo>
                <a:lnTo>
                  <a:pt x="73064" y="154400"/>
                </a:lnTo>
                <a:lnTo>
                  <a:pt x="62896" y="160400"/>
                </a:lnTo>
                <a:lnTo>
                  <a:pt x="53824" y="168878"/>
                </a:lnTo>
                <a:lnTo>
                  <a:pt x="45846" y="179831"/>
                </a:lnTo>
                <a:lnTo>
                  <a:pt x="127" y="181863"/>
                </a:lnTo>
                <a:lnTo>
                  <a:pt x="0" y="27558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77111" y="3044825"/>
            <a:ext cx="215265" cy="297815"/>
          </a:xfrm>
          <a:custGeom>
            <a:avLst/>
            <a:gdLst/>
            <a:ahLst/>
            <a:cxnLst/>
            <a:rect l="l" t="t" r="r" b="b"/>
            <a:pathLst>
              <a:path w="215265" h="297814">
                <a:moveTo>
                  <a:pt x="89662" y="8762"/>
                </a:moveTo>
                <a:lnTo>
                  <a:pt x="135762" y="0"/>
                </a:lnTo>
                <a:lnTo>
                  <a:pt x="170179" y="181610"/>
                </a:lnTo>
                <a:lnTo>
                  <a:pt x="205740" y="174751"/>
                </a:lnTo>
                <a:lnTo>
                  <a:pt x="214884" y="223012"/>
                </a:lnTo>
                <a:lnTo>
                  <a:pt x="179324" y="229742"/>
                </a:lnTo>
                <a:lnTo>
                  <a:pt x="190246" y="287400"/>
                </a:lnTo>
                <a:lnTo>
                  <a:pt x="137159" y="297434"/>
                </a:lnTo>
                <a:lnTo>
                  <a:pt x="126237" y="239775"/>
                </a:lnTo>
                <a:lnTo>
                  <a:pt x="9143" y="262000"/>
                </a:lnTo>
                <a:lnTo>
                  <a:pt x="0" y="213995"/>
                </a:lnTo>
                <a:lnTo>
                  <a:pt x="89662" y="8762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42354" y="3098895"/>
            <a:ext cx="208279" cy="297180"/>
          </a:xfrm>
          <a:custGeom>
            <a:avLst/>
            <a:gdLst/>
            <a:ahLst/>
            <a:cxnLst/>
            <a:rect l="l" t="t" r="r" b="b"/>
            <a:pathLst>
              <a:path w="208280" h="297179">
                <a:moveTo>
                  <a:pt x="75702" y="1809"/>
                </a:moveTo>
                <a:lnTo>
                  <a:pt x="116925" y="2762"/>
                </a:lnTo>
                <a:lnTo>
                  <a:pt x="153528" y="22002"/>
                </a:lnTo>
                <a:lnTo>
                  <a:pt x="182912" y="62563"/>
                </a:lnTo>
                <a:lnTo>
                  <a:pt x="202448" y="127412"/>
                </a:lnTo>
                <a:lnTo>
                  <a:pt x="207982" y="196357"/>
                </a:lnTo>
                <a:lnTo>
                  <a:pt x="203741" y="223656"/>
                </a:lnTo>
                <a:lnTo>
                  <a:pt x="182077" y="264356"/>
                </a:lnTo>
                <a:lnTo>
                  <a:pt x="147501" y="288895"/>
                </a:lnTo>
                <a:lnTo>
                  <a:pt x="109487" y="297187"/>
                </a:lnTo>
                <a:lnTo>
                  <a:pt x="94482" y="296544"/>
                </a:lnTo>
                <a:lnTo>
                  <a:pt x="56709" y="279449"/>
                </a:lnTo>
                <a:lnTo>
                  <a:pt x="31354" y="239426"/>
                </a:lnTo>
                <a:lnTo>
                  <a:pt x="83348" y="223424"/>
                </a:lnTo>
                <a:lnTo>
                  <a:pt x="86145" y="230735"/>
                </a:lnTo>
                <a:lnTo>
                  <a:pt x="89528" y="236855"/>
                </a:lnTo>
                <a:lnTo>
                  <a:pt x="93494" y="241784"/>
                </a:lnTo>
                <a:lnTo>
                  <a:pt x="98042" y="245522"/>
                </a:lnTo>
                <a:lnTo>
                  <a:pt x="104493" y="249713"/>
                </a:lnTo>
                <a:lnTo>
                  <a:pt x="112215" y="250983"/>
                </a:lnTo>
                <a:lnTo>
                  <a:pt x="121194" y="249205"/>
                </a:lnTo>
                <a:lnTo>
                  <a:pt x="150661" y="217189"/>
                </a:lnTo>
                <a:lnTo>
                  <a:pt x="152328" y="202279"/>
                </a:lnTo>
                <a:lnTo>
                  <a:pt x="152128" y="183368"/>
                </a:lnTo>
                <a:lnTo>
                  <a:pt x="150061" y="160432"/>
                </a:lnTo>
                <a:lnTo>
                  <a:pt x="141062" y="173033"/>
                </a:lnTo>
                <a:lnTo>
                  <a:pt x="130200" y="182848"/>
                </a:lnTo>
                <a:lnTo>
                  <a:pt x="117473" y="189900"/>
                </a:lnTo>
                <a:lnTo>
                  <a:pt x="102880" y="194214"/>
                </a:lnTo>
                <a:lnTo>
                  <a:pt x="86269" y="195712"/>
                </a:lnTo>
                <a:lnTo>
                  <a:pt x="70195" y="193722"/>
                </a:lnTo>
                <a:lnTo>
                  <a:pt x="26299" y="167276"/>
                </a:lnTo>
                <a:lnTo>
                  <a:pt x="2309" y="116109"/>
                </a:lnTo>
                <a:lnTo>
                  <a:pt x="0" y="95057"/>
                </a:lnTo>
                <a:lnTo>
                  <a:pt x="1321" y="75517"/>
                </a:lnTo>
                <a:lnTo>
                  <a:pt x="26478" y="26687"/>
                </a:lnTo>
                <a:lnTo>
                  <a:pt x="56892" y="7117"/>
                </a:lnTo>
                <a:lnTo>
                  <a:pt x="75702" y="1809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7374" y="3132708"/>
            <a:ext cx="167005" cy="297815"/>
          </a:xfrm>
          <a:custGeom>
            <a:avLst/>
            <a:gdLst/>
            <a:ahLst/>
            <a:cxnLst/>
            <a:rect l="l" t="t" r="r" b="b"/>
            <a:pathLst>
              <a:path w="167005" h="297814">
                <a:moveTo>
                  <a:pt x="67475" y="8508"/>
                </a:moveTo>
                <a:lnTo>
                  <a:pt x="111975" y="0"/>
                </a:lnTo>
                <a:lnTo>
                  <a:pt x="166458" y="287400"/>
                </a:lnTo>
                <a:lnTo>
                  <a:pt x="111607" y="297814"/>
                </a:lnTo>
                <a:lnTo>
                  <a:pt x="72415" y="91058"/>
                </a:lnTo>
                <a:lnTo>
                  <a:pt x="59201" y="107152"/>
                </a:lnTo>
                <a:lnTo>
                  <a:pt x="44302" y="121697"/>
                </a:lnTo>
                <a:lnTo>
                  <a:pt x="27715" y="134671"/>
                </a:lnTo>
                <a:lnTo>
                  <a:pt x="9436" y="146050"/>
                </a:lnTo>
                <a:lnTo>
                  <a:pt x="0" y="96265"/>
                </a:lnTo>
                <a:lnTo>
                  <a:pt x="10151" y="89908"/>
                </a:lnTo>
                <a:lnTo>
                  <a:pt x="20467" y="81883"/>
                </a:lnTo>
                <a:lnTo>
                  <a:pt x="51260" y="48406"/>
                </a:lnTo>
                <a:lnTo>
                  <a:pt x="64200" y="22221"/>
                </a:lnTo>
                <a:lnTo>
                  <a:pt x="67475" y="8508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18182" y="2823837"/>
            <a:ext cx="867410" cy="401955"/>
          </a:xfrm>
          <a:custGeom>
            <a:avLst/>
            <a:gdLst/>
            <a:ahLst/>
            <a:cxnLst/>
            <a:rect l="l" t="t" r="r" b="b"/>
            <a:pathLst>
              <a:path w="867410" h="401955">
                <a:moveTo>
                  <a:pt x="762365" y="0"/>
                </a:moveTo>
                <a:lnTo>
                  <a:pt x="724602" y="7215"/>
                </a:lnTo>
                <a:lnTo>
                  <a:pt x="689463" y="30837"/>
                </a:lnTo>
                <a:lnTo>
                  <a:pt x="666748" y="70935"/>
                </a:lnTo>
                <a:lnTo>
                  <a:pt x="661362" y="130319"/>
                </a:lnTo>
                <a:lnTo>
                  <a:pt x="665480" y="167393"/>
                </a:lnTo>
                <a:lnTo>
                  <a:pt x="683312" y="232487"/>
                </a:lnTo>
                <a:lnTo>
                  <a:pt x="711581" y="273692"/>
                </a:lnTo>
                <a:lnTo>
                  <a:pt x="747601" y="293901"/>
                </a:lnTo>
                <a:lnTo>
                  <a:pt x="767498" y="297178"/>
                </a:lnTo>
                <a:lnTo>
                  <a:pt x="788669" y="295917"/>
                </a:lnTo>
                <a:lnTo>
                  <a:pt x="838819" y="272361"/>
                </a:lnTo>
                <a:lnTo>
                  <a:pt x="855400" y="250068"/>
                </a:lnTo>
                <a:lnTo>
                  <a:pt x="776116" y="250068"/>
                </a:lnTo>
                <a:lnTo>
                  <a:pt x="768381" y="248531"/>
                </a:lnTo>
                <a:lnTo>
                  <a:pt x="737147" y="212814"/>
                </a:lnTo>
                <a:lnTo>
                  <a:pt x="733123" y="188735"/>
                </a:lnTo>
                <a:lnTo>
                  <a:pt x="733552" y="178458"/>
                </a:lnTo>
                <a:lnTo>
                  <a:pt x="756608" y="146891"/>
                </a:lnTo>
                <a:lnTo>
                  <a:pt x="772158" y="144440"/>
                </a:lnTo>
                <a:lnTo>
                  <a:pt x="851396" y="144440"/>
                </a:lnTo>
                <a:lnTo>
                  <a:pt x="845180" y="135516"/>
                </a:lnTo>
                <a:lnTo>
                  <a:pt x="718947" y="135516"/>
                </a:lnTo>
                <a:lnTo>
                  <a:pt x="717446" y="113530"/>
                </a:lnTo>
                <a:lnTo>
                  <a:pt x="723519" y="67698"/>
                </a:lnTo>
                <a:lnTo>
                  <a:pt x="759206" y="45854"/>
                </a:lnTo>
                <a:lnTo>
                  <a:pt x="833912" y="45854"/>
                </a:lnTo>
                <a:lnTo>
                  <a:pt x="833106" y="43934"/>
                </a:lnTo>
                <a:lnTo>
                  <a:pt x="803656" y="10929"/>
                </a:lnTo>
                <a:lnTo>
                  <a:pt x="777176" y="1119"/>
                </a:lnTo>
                <a:lnTo>
                  <a:pt x="762365" y="0"/>
                </a:lnTo>
                <a:close/>
              </a:path>
              <a:path w="867410" h="401955">
                <a:moveTo>
                  <a:pt x="851396" y="144440"/>
                </a:moveTo>
                <a:lnTo>
                  <a:pt x="772158" y="144440"/>
                </a:lnTo>
                <a:lnTo>
                  <a:pt x="779764" y="145692"/>
                </a:lnTo>
                <a:lnTo>
                  <a:pt x="786965" y="148683"/>
                </a:lnTo>
                <a:lnTo>
                  <a:pt x="811403" y="192793"/>
                </a:lnTo>
                <a:lnTo>
                  <a:pt x="812709" y="204660"/>
                </a:lnTo>
                <a:lnTo>
                  <a:pt x="812698" y="212814"/>
                </a:lnTo>
                <a:lnTo>
                  <a:pt x="791162" y="247761"/>
                </a:lnTo>
                <a:lnTo>
                  <a:pt x="776116" y="250068"/>
                </a:lnTo>
                <a:lnTo>
                  <a:pt x="855400" y="250068"/>
                </a:lnTo>
                <a:lnTo>
                  <a:pt x="859750" y="242188"/>
                </a:lnTo>
                <a:lnTo>
                  <a:pt x="865155" y="224258"/>
                </a:lnTo>
                <a:lnTo>
                  <a:pt x="866989" y="204660"/>
                </a:lnTo>
                <a:lnTo>
                  <a:pt x="865251" y="183395"/>
                </a:lnTo>
                <a:lnTo>
                  <a:pt x="860460" y="163824"/>
                </a:lnTo>
                <a:lnTo>
                  <a:pt x="852932" y="146645"/>
                </a:lnTo>
                <a:lnTo>
                  <a:pt x="851396" y="144440"/>
                </a:lnTo>
                <a:close/>
              </a:path>
              <a:path w="867410" h="401955">
                <a:moveTo>
                  <a:pt x="783076" y="101834"/>
                </a:moveTo>
                <a:lnTo>
                  <a:pt x="739044" y="113530"/>
                </a:lnTo>
                <a:lnTo>
                  <a:pt x="718947" y="135516"/>
                </a:lnTo>
                <a:lnTo>
                  <a:pt x="845180" y="135516"/>
                </a:lnTo>
                <a:lnTo>
                  <a:pt x="814750" y="110128"/>
                </a:lnTo>
                <a:lnTo>
                  <a:pt x="783076" y="101834"/>
                </a:lnTo>
                <a:close/>
              </a:path>
              <a:path w="867410" h="401955">
                <a:moveTo>
                  <a:pt x="833912" y="45854"/>
                </a:moveTo>
                <a:lnTo>
                  <a:pt x="759206" y="45854"/>
                </a:lnTo>
                <a:lnTo>
                  <a:pt x="766826" y="47251"/>
                </a:lnTo>
                <a:lnTo>
                  <a:pt x="773176" y="51569"/>
                </a:lnTo>
                <a:lnTo>
                  <a:pt x="777628" y="55479"/>
                </a:lnTo>
                <a:lnTo>
                  <a:pt x="781462" y="60555"/>
                </a:lnTo>
                <a:lnTo>
                  <a:pt x="784677" y="66821"/>
                </a:lnTo>
                <a:lnTo>
                  <a:pt x="787273" y="74302"/>
                </a:lnTo>
                <a:lnTo>
                  <a:pt x="839724" y="59697"/>
                </a:lnTo>
                <a:lnTo>
                  <a:pt x="833912" y="45854"/>
                </a:lnTo>
                <a:close/>
              </a:path>
              <a:path w="867410" h="401955">
                <a:moveTo>
                  <a:pt x="619023" y="267977"/>
                </a:moveTo>
                <a:lnTo>
                  <a:pt x="564261" y="267977"/>
                </a:lnTo>
                <a:lnTo>
                  <a:pt x="573659" y="325762"/>
                </a:lnTo>
                <a:lnTo>
                  <a:pt x="626999" y="317126"/>
                </a:lnTo>
                <a:lnTo>
                  <a:pt x="619023" y="267977"/>
                </a:lnTo>
                <a:close/>
              </a:path>
              <a:path w="867410" h="401955">
                <a:moveTo>
                  <a:pt x="580136" y="28455"/>
                </a:moveTo>
                <a:lnTo>
                  <a:pt x="533781" y="35948"/>
                </a:lnTo>
                <a:lnTo>
                  <a:pt x="438785" y="238767"/>
                </a:lnTo>
                <a:lnTo>
                  <a:pt x="446659" y="287027"/>
                </a:lnTo>
                <a:lnTo>
                  <a:pt x="564261" y="267977"/>
                </a:lnTo>
                <a:lnTo>
                  <a:pt x="619023" y="267977"/>
                </a:lnTo>
                <a:lnTo>
                  <a:pt x="617601" y="259214"/>
                </a:lnTo>
                <a:lnTo>
                  <a:pt x="653288" y="253499"/>
                </a:lnTo>
                <a:lnTo>
                  <a:pt x="649515" y="230258"/>
                </a:lnTo>
                <a:lnTo>
                  <a:pt x="490347" y="230258"/>
                </a:lnTo>
                <a:lnTo>
                  <a:pt x="540385" y="121292"/>
                </a:lnTo>
                <a:lnTo>
                  <a:pt x="595199" y="121292"/>
                </a:lnTo>
                <a:lnTo>
                  <a:pt x="580136" y="28455"/>
                </a:lnTo>
                <a:close/>
              </a:path>
              <a:path w="867410" h="401955">
                <a:moveTo>
                  <a:pt x="595199" y="121292"/>
                </a:moveTo>
                <a:lnTo>
                  <a:pt x="540385" y="121292"/>
                </a:lnTo>
                <a:lnTo>
                  <a:pt x="556387" y="219463"/>
                </a:lnTo>
                <a:lnTo>
                  <a:pt x="490347" y="230258"/>
                </a:lnTo>
                <a:lnTo>
                  <a:pt x="649515" y="230258"/>
                </a:lnTo>
                <a:lnTo>
                  <a:pt x="646362" y="210827"/>
                </a:lnTo>
                <a:lnTo>
                  <a:pt x="609726" y="210827"/>
                </a:lnTo>
                <a:lnTo>
                  <a:pt x="595199" y="121292"/>
                </a:lnTo>
                <a:close/>
              </a:path>
              <a:path w="867410" h="401955">
                <a:moveTo>
                  <a:pt x="645413" y="204985"/>
                </a:moveTo>
                <a:lnTo>
                  <a:pt x="609726" y="210827"/>
                </a:lnTo>
                <a:lnTo>
                  <a:pt x="646362" y="210827"/>
                </a:lnTo>
                <a:lnTo>
                  <a:pt x="645413" y="204985"/>
                </a:lnTo>
                <a:close/>
              </a:path>
              <a:path w="867410" h="401955">
                <a:moveTo>
                  <a:pt x="285750" y="298330"/>
                </a:moveTo>
                <a:lnTo>
                  <a:pt x="233299" y="312808"/>
                </a:lnTo>
                <a:lnTo>
                  <a:pt x="239942" y="328955"/>
                </a:lnTo>
                <a:lnTo>
                  <a:pt x="248062" y="342542"/>
                </a:lnTo>
                <a:lnTo>
                  <a:pt x="281237" y="368157"/>
                </a:lnTo>
                <a:lnTo>
                  <a:pt x="309915" y="372729"/>
                </a:lnTo>
                <a:lnTo>
                  <a:pt x="326136" y="371228"/>
                </a:lnTo>
                <a:lnTo>
                  <a:pt x="348114" y="365418"/>
                </a:lnTo>
                <a:lnTo>
                  <a:pt x="367188" y="355607"/>
                </a:lnTo>
                <a:lnTo>
                  <a:pt x="383357" y="341796"/>
                </a:lnTo>
                <a:lnTo>
                  <a:pt x="394729" y="326524"/>
                </a:lnTo>
                <a:lnTo>
                  <a:pt x="313944" y="326524"/>
                </a:lnTo>
                <a:lnTo>
                  <a:pt x="306197" y="325127"/>
                </a:lnTo>
                <a:lnTo>
                  <a:pt x="299847" y="320809"/>
                </a:lnTo>
                <a:lnTo>
                  <a:pt x="295394" y="316904"/>
                </a:lnTo>
                <a:lnTo>
                  <a:pt x="291560" y="311856"/>
                </a:lnTo>
                <a:lnTo>
                  <a:pt x="288345" y="305665"/>
                </a:lnTo>
                <a:lnTo>
                  <a:pt x="285750" y="298330"/>
                </a:lnTo>
                <a:close/>
              </a:path>
              <a:path w="867410" h="401955">
                <a:moveTo>
                  <a:pt x="410857" y="237116"/>
                </a:moveTo>
                <a:lnTo>
                  <a:pt x="354075" y="237116"/>
                </a:lnTo>
                <a:lnTo>
                  <a:pt x="355484" y="258945"/>
                </a:lnTo>
                <a:lnTo>
                  <a:pt x="355519" y="262324"/>
                </a:lnTo>
                <a:lnTo>
                  <a:pt x="349376" y="304680"/>
                </a:lnTo>
                <a:lnTo>
                  <a:pt x="313944" y="326524"/>
                </a:lnTo>
                <a:lnTo>
                  <a:pt x="394729" y="326524"/>
                </a:lnTo>
                <a:lnTo>
                  <a:pt x="396620" y="323984"/>
                </a:lnTo>
                <a:lnTo>
                  <a:pt x="406092" y="301720"/>
                </a:lnTo>
                <a:lnTo>
                  <a:pt x="411051" y="274550"/>
                </a:lnTo>
                <a:lnTo>
                  <a:pt x="411462" y="242474"/>
                </a:lnTo>
                <a:lnTo>
                  <a:pt x="410857" y="237116"/>
                </a:lnTo>
                <a:close/>
              </a:path>
              <a:path w="867410" h="401955">
                <a:moveTo>
                  <a:pt x="305163" y="75273"/>
                </a:moveTo>
                <a:lnTo>
                  <a:pt x="265021" y="81371"/>
                </a:lnTo>
                <a:lnTo>
                  <a:pt x="222123" y="114053"/>
                </a:lnTo>
                <a:lnTo>
                  <a:pt x="205781" y="167757"/>
                </a:lnTo>
                <a:lnTo>
                  <a:pt x="207518" y="188856"/>
                </a:lnTo>
                <a:lnTo>
                  <a:pt x="219884" y="225829"/>
                </a:lnTo>
                <a:lnTo>
                  <a:pt x="257992" y="262324"/>
                </a:lnTo>
                <a:lnTo>
                  <a:pt x="289425" y="270654"/>
                </a:lnTo>
                <a:lnTo>
                  <a:pt x="306069" y="269628"/>
                </a:lnTo>
                <a:lnTo>
                  <a:pt x="320732" y="265674"/>
                </a:lnTo>
                <a:lnTo>
                  <a:pt x="333644" y="258945"/>
                </a:lnTo>
                <a:lnTo>
                  <a:pt x="344771" y="249429"/>
                </a:lnTo>
                <a:lnTo>
                  <a:pt x="354075" y="237116"/>
                </a:lnTo>
                <a:lnTo>
                  <a:pt x="410857" y="237116"/>
                </a:lnTo>
                <a:lnTo>
                  <a:pt x="409848" y="228173"/>
                </a:lnTo>
                <a:lnTo>
                  <a:pt x="300864" y="228173"/>
                </a:lnTo>
                <a:lnTo>
                  <a:pt x="293258" y="226877"/>
                </a:lnTo>
                <a:lnTo>
                  <a:pt x="264503" y="192901"/>
                </a:lnTo>
                <a:lnTo>
                  <a:pt x="260343" y="167757"/>
                </a:lnTo>
                <a:lnTo>
                  <a:pt x="260397" y="155963"/>
                </a:lnTo>
                <a:lnTo>
                  <a:pt x="288798" y="122689"/>
                </a:lnTo>
                <a:lnTo>
                  <a:pt x="296779" y="122328"/>
                </a:lnTo>
                <a:lnTo>
                  <a:pt x="379878" y="122328"/>
                </a:lnTo>
                <a:lnTo>
                  <a:pt x="376642" y="116357"/>
                </a:lnTo>
                <a:lnTo>
                  <a:pt x="361188" y="98686"/>
                </a:lnTo>
                <a:lnTo>
                  <a:pt x="343783" y="86358"/>
                </a:lnTo>
                <a:lnTo>
                  <a:pt x="325104" y="78541"/>
                </a:lnTo>
                <a:lnTo>
                  <a:pt x="305163" y="75273"/>
                </a:lnTo>
                <a:close/>
              </a:path>
              <a:path w="867410" h="401955">
                <a:moveTo>
                  <a:pt x="379878" y="122328"/>
                </a:moveTo>
                <a:lnTo>
                  <a:pt x="296779" y="122328"/>
                </a:lnTo>
                <a:lnTo>
                  <a:pt x="304545" y="123896"/>
                </a:lnTo>
                <a:lnTo>
                  <a:pt x="312122" y="127369"/>
                </a:lnTo>
                <a:lnTo>
                  <a:pt x="335748" y="159690"/>
                </a:lnTo>
                <a:lnTo>
                  <a:pt x="339701" y="183717"/>
                </a:lnTo>
                <a:lnTo>
                  <a:pt x="339248" y="194000"/>
                </a:lnTo>
                <a:lnTo>
                  <a:pt x="316412" y="225669"/>
                </a:lnTo>
                <a:lnTo>
                  <a:pt x="300864" y="228173"/>
                </a:lnTo>
                <a:lnTo>
                  <a:pt x="409848" y="228173"/>
                </a:lnTo>
                <a:lnTo>
                  <a:pt x="407288" y="205493"/>
                </a:lnTo>
                <a:lnTo>
                  <a:pt x="399692" y="169749"/>
                </a:lnTo>
                <a:lnTo>
                  <a:pt x="389477" y="140041"/>
                </a:lnTo>
                <a:lnTo>
                  <a:pt x="379878" y="122328"/>
                </a:lnTo>
                <a:close/>
              </a:path>
              <a:path w="867410" h="401955">
                <a:moveTo>
                  <a:pt x="129063" y="194063"/>
                </a:moveTo>
                <a:lnTo>
                  <a:pt x="72517" y="194063"/>
                </a:lnTo>
                <a:lnTo>
                  <a:pt x="106299" y="401708"/>
                </a:lnTo>
                <a:lnTo>
                  <a:pt x="161417" y="392818"/>
                </a:lnTo>
                <a:lnTo>
                  <a:pt x="129063" y="194063"/>
                </a:lnTo>
                <a:close/>
              </a:path>
              <a:path w="867410" h="401955">
                <a:moveTo>
                  <a:pt x="114426" y="104147"/>
                </a:moveTo>
                <a:lnTo>
                  <a:pt x="69723" y="111386"/>
                </a:lnTo>
                <a:lnTo>
                  <a:pt x="66101" y="125033"/>
                </a:lnTo>
                <a:lnTo>
                  <a:pt x="60372" y="138168"/>
                </a:lnTo>
                <a:lnTo>
                  <a:pt x="31593" y="174041"/>
                </a:lnTo>
                <a:lnTo>
                  <a:pt x="0" y="197365"/>
                </a:lnTo>
                <a:lnTo>
                  <a:pt x="8128" y="247403"/>
                </a:lnTo>
                <a:lnTo>
                  <a:pt x="26654" y="236497"/>
                </a:lnTo>
                <a:lnTo>
                  <a:pt x="43561" y="223972"/>
                </a:lnTo>
                <a:lnTo>
                  <a:pt x="58848" y="209827"/>
                </a:lnTo>
                <a:lnTo>
                  <a:pt x="72517" y="194063"/>
                </a:lnTo>
                <a:lnTo>
                  <a:pt x="129063" y="194063"/>
                </a:lnTo>
                <a:lnTo>
                  <a:pt x="114426" y="10414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51305" y="2968277"/>
            <a:ext cx="80010" cy="106045"/>
          </a:xfrm>
          <a:custGeom>
            <a:avLst/>
            <a:gdLst/>
            <a:ahLst/>
            <a:cxnLst/>
            <a:rect l="l" t="t" r="r" b="b"/>
            <a:pathLst>
              <a:path w="80010" h="106044">
                <a:moveTo>
                  <a:pt x="31035" y="474"/>
                </a:moveTo>
                <a:lnTo>
                  <a:pt x="428" y="34018"/>
                </a:lnTo>
                <a:lnTo>
                  <a:pt x="0" y="44295"/>
                </a:lnTo>
                <a:lnTo>
                  <a:pt x="1190" y="55846"/>
                </a:lnTo>
                <a:lnTo>
                  <a:pt x="20240" y="95216"/>
                </a:lnTo>
                <a:lnTo>
                  <a:pt x="42993" y="105628"/>
                </a:lnTo>
                <a:lnTo>
                  <a:pt x="50847" y="105249"/>
                </a:lnTo>
                <a:lnTo>
                  <a:pt x="79517" y="72181"/>
                </a:lnTo>
                <a:lnTo>
                  <a:pt x="79684" y="61118"/>
                </a:lnTo>
                <a:lnTo>
                  <a:pt x="78279" y="48353"/>
                </a:lnTo>
                <a:lnTo>
                  <a:pt x="60626" y="8983"/>
                </a:lnTo>
                <a:lnTo>
                  <a:pt x="39034" y="0"/>
                </a:lnTo>
                <a:lnTo>
                  <a:pt x="31035" y="474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08529" y="2945129"/>
            <a:ext cx="66040" cy="109220"/>
          </a:xfrm>
          <a:custGeom>
            <a:avLst/>
            <a:gdLst/>
            <a:ahLst/>
            <a:cxnLst/>
            <a:rect l="l" t="t" r="r" b="b"/>
            <a:pathLst>
              <a:path w="66039" h="109219">
                <a:moveTo>
                  <a:pt x="50037" y="0"/>
                </a:moveTo>
                <a:lnTo>
                  <a:pt x="0" y="108966"/>
                </a:lnTo>
                <a:lnTo>
                  <a:pt x="66039" y="98171"/>
                </a:lnTo>
                <a:lnTo>
                  <a:pt x="50037" y="0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78450" y="2946165"/>
            <a:ext cx="80010" cy="106045"/>
          </a:xfrm>
          <a:custGeom>
            <a:avLst/>
            <a:gdLst/>
            <a:ahLst/>
            <a:cxnLst/>
            <a:rect l="l" t="t" r="r" b="b"/>
            <a:pathLst>
              <a:path w="80010" h="106044">
                <a:moveTo>
                  <a:pt x="28529" y="361"/>
                </a:moveTo>
                <a:lnTo>
                  <a:pt x="128" y="33635"/>
                </a:lnTo>
                <a:lnTo>
                  <a:pt x="0" y="44779"/>
                </a:lnTo>
                <a:lnTo>
                  <a:pt x="1478" y="57638"/>
                </a:lnTo>
                <a:lnTo>
                  <a:pt x="19004" y="96754"/>
                </a:lnTo>
                <a:lnTo>
                  <a:pt x="40596" y="105844"/>
                </a:lnTo>
                <a:lnTo>
                  <a:pt x="48595" y="105390"/>
                </a:lnTo>
                <a:lnTo>
                  <a:pt x="78980" y="71671"/>
                </a:lnTo>
                <a:lnTo>
                  <a:pt x="79432" y="61388"/>
                </a:lnTo>
                <a:lnTo>
                  <a:pt x="78313" y="49891"/>
                </a:lnTo>
                <a:lnTo>
                  <a:pt x="59263" y="10394"/>
                </a:lnTo>
                <a:lnTo>
                  <a:pt x="36510" y="0"/>
                </a:lnTo>
                <a:lnTo>
                  <a:pt x="28529" y="361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79544" y="2823837"/>
            <a:ext cx="205740" cy="297180"/>
          </a:xfrm>
          <a:custGeom>
            <a:avLst/>
            <a:gdLst/>
            <a:ahLst/>
            <a:cxnLst/>
            <a:rect l="l" t="t" r="r" b="b"/>
            <a:pathLst>
              <a:path w="205739" h="297180">
                <a:moveTo>
                  <a:pt x="85143" y="1404"/>
                </a:moveTo>
                <a:lnTo>
                  <a:pt x="101002" y="0"/>
                </a:lnTo>
                <a:lnTo>
                  <a:pt x="115814" y="1119"/>
                </a:lnTo>
                <a:lnTo>
                  <a:pt x="129577" y="4762"/>
                </a:lnTo>
                <a:lnTo>
                  <a:pt x="163518" y="30551"/>
                </a:lnTo>
                <a:lnTo>
                  <a:pt x="178361" y="59697"/>
                </a:lnTo>
                <a:lnTo>
                  <a:pt x="125910" y="74302"/>
                </a:lnTo>
                <a:lnTo>
                  <a:pt x="123315" y="66821"/>
                </a:lnTo>
                <a:lnTo>
                  <a:pt x="120100" y="60555"/>
                </a:lnTo>
                <a:lnTo>
                  <a:pt x="116266" y="55479"/>
                </a:lnTo>
                <a:lnTo>
                  <a:pt x="111813" y="51569"/>
                </a:lnTo>
                <a:lnTo>
                  <a:pt x="105463" y="47251"/>
                </a:lnTo>
                <a:lnTo>
                  <a:pt x="97843" y="45854"/>
                </a:lnTo>
                <a:lnTo>
                  <a:pt x="89080" y="47251"/>
                </a:lnTo>
                <a:lnTo>
                  <a:pt x="58298" y="78581"/>
                </a:lnTo>
                <a:lnTo>
                  <a:pt x="56012" y="112490"/>
                </a:lnTo>
                <a:lnTo>
                  <a:pt x="57584" y="135516"/>
                </a:lnTo>
                <a:lnTo>
                  <a:pt x="66752" y="123112"/>
                </a:lnTo>
                <a:lnTo>
                  <a:pt x="77682" y="113530"/>
                </a:lnTo>
                <a:lnTo>
                  <a:pt x="121713" y="101834"/>
                </a:lnTo>
                <a:lnTo>
                  <a:pt x="168201" y="119514"/>
                </a:lnTo>
                <a:lnTo>
                  <a:pt x="199098" y="163824"/>
                </a:lnTo>
                <a:lnTo>
                  <a:pt x="205626" y="204660"/>
                </a:lnTo>
                <a:lnTo>
                  <a:pt x="203793" y="224258"/>
                </a:lnTo>
                <a:lnTo>
                  <a:pt x="177456" y="272361"/>
                </a:lnTo>
                <a:lnTo>
                  <a:pt x="127307" y="295917"/>
                </a:lnTo>
                <a:lnTo>
                  <a:pt x="106136" y="297178"/>
                </a:lnTo>
                <a:lnTo>
                  <a:pt x="86238" y="293901"/>
                </a:lnTo>
                <a:lnTo>
                  <a:pt x="50218" y="273692"/>
                </a:lnTo>
                <a:lnTo>
                  <a:pt x="21929" y="232449"/>
                </a:lnTo>
                <a:lnTo>
                  <a:pt x="4117" y="167393"/>
                </a:lnTo>
                <a:lnTo>
                  <a:pt x="0" y="130319"/>
                </a:lnTo>
                <a:lnTo>
                  <a:pt x="418" y="98163"/>
                </a:lnTo>
                <a:lnTo>
                  <a:pt x="14912" y="48648"/>
                </a:lnTo>
                <a:lnTo>
                  <a:pt x="44217" y="17025"/>
                </a:lnTo>
                <a:lnTo>
                  <a:pt x="63240" y="7215"/>
                </a:lnTo>
                <a:lnTo>
                  <a:pt x="85143" y="1404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56967" y="2852292"/>
            <a:ext cx="214629" cy="297815"/>
          </a:xfrm>
          <a:custGeom>
            <a:avLst/>
            <a:gdLst/>
            <a:ahLst/>
            <a:cxnLst/>
            <a:rect l="l" t="t" r="r" b="b"/>
            <a:pathLst>
              <a:path w="214630" h="297814">
                <a:moveTo>
                  <a:pt x="94995" y="7493"/>
                </a:moveTo>
                <a:lnTo>
                  <a:pt x="141350" y="0"/>
                </a:lnTo>
                <a:lnTo>
                  <a:pt x="170941" y="182372"/>
                </a:lnTo>
                <a:lnTo>
                  <a:pt x="206628" y="176530"/>
                </a:lnTo>
                <a:lnTo>
                  <a:pt x="214502" y="225044"/>
                </a:lnTo>
                <a:lnTo>
                  <a:pt x="178815" y="230759"/>
                </a:lnTo>
                <a:lnTo>
                  <a:pt x="188213" y="288671"/>
                </a:lnTo>
                <a:lnTo>
                  <a:pt x="134874" y="297307"/>
                </a:lnTo>
                <a:lnTo>
                  <a:pt x="125475" y="239522"/>
                </a:lnTo>
                <a:lnTo>
                  <a:pt x="7874" y="258572"/>
                </a:lnTo>
                <a:lnTo>
                  <a:pt x="0" y="210312"/>
                </a:lnTo>
                <a:lnTo>
                  <a:pt x="94995" y="7493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23963" y="2899110"/>
            <a:ext cx="205740" cy="297815"/>
          </a:xfrm>
          <a:custGeom>
            <a:avLst/>
            <a:gdLst/>
            <a:ahLst/>
            <a:cxnLst/>
            <a:rect l="l" t="t" r="r" b="b"/>
            <a:pathLst>
              <a:path w="205739" h="297814">
                <a:moveTo>
                  <a:pt x="78190" y="1315"/>
                </a:moveTo>
                <a:lnTo>
                  <a:pt x="119322" y="3268"/>
                </a:lnTo>
                <a:lnTo>
                  <a:pt x="155406" y="23413"/>
                </a:lnTo>
                <a:lnTo>
                  <a:pt x="183695" y="64768"/>
                </a:lnTo>
                <a:lnTo>
                  <a:pt x="201507" y="130220"/>
                </a:lnTo>
                <a:lnTo>
                  <a:pt x="205680" y="167201"/>
                </a:lnTo>
                <a:lnTo>
                  <a:pt x="205269" y="199276"/>
                </a:lnTo>
                <a:lnTo>
                  <a:pt x="190839" y="248711"/>
                </a:lnTo>
                <a:lnTo>
                  <a:pt x="161407" y="280334"/>
                </a:lnTo>
                <a:lnTo>
                  <a:pt x="120354" y="295955"/>
                </a:lnTo>
                <a:lnTo>
                  <a:pt x="104134" y="297455"/>
                </a:lnTo>
                <a:lnTo>
                  <a:pt x="89175" y="296431"/>
                </a:lnTo>
                <a:lnTo>
                  <a:pt x="51877" y="278308"/>
                </a:lnTo>
                <a:lnTo>
                  <a:pt x="27517" y="237535"/>
                </a:lnTo>
                <a:lnTo>
                  <a:pt x="79968" y="223057"/>
                </a:lnTo>
                <a:lnTo>
                  <a:pt x="82563" y="230391"/>
                </a:lnTo>
                <a:lnTo>
                  <a:pt x="85778" y="236583"/>
                </a:lnTo>
                <a:lnTo>
                  <a:pt x="89612" y="241631"/>
                </a:lnTo>
                <a:lnTo>
                  <a:pt x="94065" y="245536"/>
                </a:lnTo>
                <a:lnTo>
                  <a:pt x="100415" y="249854"/>
                </a:lnTo>
                <a:lnTo>
                  <a:pt x="108162" y="251251"/>
                </a:lnTo>
                <a:lnTo>
                  <a:pt x="117179" y="249727"/>
                </a:lnTo>
                <a:lnTo>
                  <a:pt x="147401" y="218547"/>
                </a:lnTo>
                <a:lnTo>
                  <a:pt x="149774" y="184777"/>
                </a:lnTo>
                <a:lnTo>
                  <a:pt x="148294" y="161843"/>
                </a:lnTo>
                <a:lnTo>
                  <a:pt x="138989" y="174156"/>
                </a:lnTo>
                <a:lnTo>
                  <a:pt x="127863" y="183671"/>
                </a:lnTo>
                <a:lnTo>
                  <a:pt x="114950" y="190400"/>
                </a:lnTo>
                <a:lnTo>
                  <a:pt x="100288" y="194355"/>
                </a:lnTo>
                <a:lnTo>
                  <a:pt x="83643" y="195381"/>
                </a:lnTo>
                <a:lnTo>
                  <a:pt x="67617" y="192942"/>
                </a:lnTo>
                <a:lnTo>
                  <a:pt x="24399" y="165357"/>
                </a:lnTo>
                <a:lnTo>
                  <a:pt x="1736" y="113583"/>
                </a:lnTo>
                <a:lnTo>
                  <a:pt x="0" y="92483"/>
                </a:lnTo>
                <a:lnTo>
                  <a:pt x="1847" y="72991"/>
                </a:lnTo>
                <a:lnTo>
                  <a:pt x="28291" y="24854"/>
                </a:lnTo>
                <a:lnTo>
                  <a:pt x="59239" y="6097"/>
                </a:lnTo>
                <a:lnTo>
                  <a:pt x="78190" y="1315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18182" y="2927985"/>
            <a:ext cx="161925" cy="297815"/>
          </a:xfrm>
          <a:custGeom>
            <a:avLst/>
            <a:gdLst/>
            <a:ahLst/>
            <a:cxnLst/>
            <a:rect l="l" t="t" r="r" b="b"/>
            <a:pathLst>
              <a:path w="161925" h="297814">
                <a:moveTo>
                  <a:pt x="69723" y="7238"/>
                </a:moveTo>
                <a:lnTo>
                  <a:pt x="114426" y="0"/>
                </a:lnTo>
                <a:lnTo>
                  <a:pt x="161417" y="288670"/>
                </a:lnTo>
                <a:lnTo>
                  <a:pt x="106299" y="297561"/>
                </a:lnTo>
                <a:lnTo>
                  <a:pt x="72517" y="89915"/>
                </a:lnTo>
                <a:lnTo>
                  <a:pt x="58848" y="105679"/>
                </a:lnTo>
                <a:lnTo>
                  <a:pt x="43561" y="119824"/>
                </a:lnTo>
                <a:lnTo>
                  <a:pt x="26654" y="132349"/>
                </a:lnTo>
                <a:lnTo>
                  <a:pt x="8128" y="143255"/>
                </a:lnTo>
                <a:lnTo>
                  <a:pt x="0" y="93217"/>
                </a:lnTo>
                <a:lnTo>
                  <a:pt x="10308" y="87125"/>
                </a:lnTo>
                <a:lnTo>
                  <a:pt x="20843" y="79343"/>
                </a:lnTo>
                <a:lnTo>
                  <a:pt x="52524" y="46654"/>
                </a:lnTo>
                <a:lnTo>
                  <a:pt x="66101" y="20885"/>
                </a:lnTo>
                <a:lnTo>
                  <a:pt x="69723" y="7238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811140" y="2352675"/>
            <a:ext cx="831850" cy="426720"/>
          </a:xfrm>
          <a:custGeom>
            <a:avLst/>
            <a:gdLst/>
            <a:ahLst/>
            <a:cxnLst/>
            <a:rect l="l" t="t" r="r" b="b"/>
            <a:pathLst>
              <a:path w="831850" h="426719">
                <a:moveTo>
                  <a:pt x="288671" y="317500"/>
                </a:moveTo>
                <a:lnTo>
                  <a:pt x="236728" y="333628"/>
                </a:lnTo>
                <a:lnTo>
                  <a:pt x="243822" y="349507"/>
                </a:lnTo>
                <a:lnTo>
                  <a:pt x="252333" y="362838"/>
                </a:lnTo>
                <a:lnTo>
                  <a:pt x="286228" y="387431"/>
                </a:lnTo>
                <a:lnTo>
                  <a:pt x="315045" y="391102"/>
                </a:lnTo>
                <a:lnTo>
                  <a:pt x="331216" y="389127"/>
                </a:lnTo>
                <a:lnTo>
                  <a:pt x="353030" y="382678"/>
                </a:lnTo>
                <a:lnTo>
                  <a:pt x="371808" y="372300"/>
                </a:lnTo>
                <a:lnTo>
                  <a:pt x="387562" y="358016"/>
                </a:lnTo>
                <a:lnTo>
                  <a:pt x="396829" y="344804"/>
                </a:lnTo>
                <a:lnTo>
                  <a:pt x="317626" y="344804"/>
                </a:lnTo>
                <a:lnTo>
                  <a:pt x="309880" y="343662"/>
                </a:lnTo>
                <a:lnTo>
                  <a:pt x="303403" y="339471"/>
                </a:lnTo>
                <a:lnTo>
                  <a:pt x="298850" y="335805"/>
                </a:lnTo>
                <a:lnTo>
                  <a:pt x="294894" y="330914"/>
                </a:lnTo>
                <a:lnTo>
                  <a:pt x="291508" y="324808"/>
                </a:lnTo>
                <a:lnTo>
                  <a:pt x="288671" y="317500"/>
                </a:lnTo>
                <a:close/>
              </a:path>
              <a:path w="831850" h="426719">
                <a:moveTo>
                  <a:pt x="412159" y="254253"/>
                </a:moveTo>
                <a:lnTo>
                  <a:pt x="355219" y="254253"/>
                </a:lnTo>
                <a:lnTo>
                  <a:pt x="357299" y="276733"/>
                </a:lnTo>
                <a:lnTo>
                  <a:pt x="357404" y="282358"/>
                </a:lnTo>
                <a:lnTo>
                  <a:pt x="352425" y="321945"/>
                </a:lnTo>
                <a:lnTo>
                  <a:pt x="317626" y="344804"/>
                </a:lnTo>
                <a:lnTo>
                  <a:pt x="396829" y="344804"/>
                </a:lnTo>
                <a:lnTo>
                  <a:pt x="400304" y="339851"/>
                </a:lnTo>
                <a:lnTo>
                  <a:pt x="409112" y="317279"/>
                </a:lnTo>
                <a:lnTo>
                  <a:pt x="413242" y="289956"/>
                </a:lnTo>
                <a:lnTo>
                  <a:pt x="412680" y="257895"/>
                </a:lnTo>
                <a:lnTo>
                  <a:pt x="412159" y="254253"/>
                </a:lnTo>
                <a:close/>
              </a:path>
              <a:path w="831850" h="426719">
                <a:moveTo>
                  <a:pt x="301382" y="93980"/>
                </a:moveTo>
                <a:lnTo>
                  <a:pt x="261373" y="101268"/>
                </a:lnTo>
                <a:lnTo>
                  <a:pt x="219583" y="135254"/>
                </a:lnTo>
                <a:lnTo>
                  <a:pt x="205027" y="187164"/>
                </a:lnTo>
                <a:lnTo>
                  <a:pt x="204938" y="189864"/>
                </a:lnTo>
                <a:lnTo>
                  <a:pt x="207263" y="210438"/>
                </a:lnTo>
                <a:lnTo>
                  <a:pt x="220678" y="247030"/>
                </a:lnTo>
                <a:lnTo>
                  <a:pt x="259881" y="282358"/>
                </a:lnTo>
                <a:lnTo>
                  <a:pt x="291504" y="289736"/>
                </a:lnTo>
                <a:lnTo>
                  <a:pt x="308101" y="288163"/>
                </a:lnTo>
                <a:lnTo>
                  <a:pt x="322679" y="283829"/>
                </a:lnTo>
                <a:lnTo>
                  <a:pt x="335375" y="276733"/>
                </a:lnTo>
                <a:lnTo>
                  <a:pt x="346213" y="266874"/>
                </a:lnTo>
                <a:lnTo>
                  <a:pt x="355219" y="254253"/>
                </a:lnTo>
                <a:lnTo>
                  <a:pt x="412159" y="254253"/>
                </a:lnTo>
                <a:lnTo>
                  <a:pt x="411109" y="246917"/>
                </a:lnTo>
                <a:lnTo>
                  <a:pt x="301732" y="246917"/>
                </a:lnTo>
                <a:lnTo>
                  <a:pt x="294068" y="245856"/>
                </a:lnTo>
                <a:lnTo>
                  <a:pt x="264281" y="212788"/>
                </a:lnTo>
                <a:lnTo>
                  <a:pt x="259032" y="176006"/>
                </a:lnTo>
                <a:lnTo>
                  <a:pt x="260451" y="166538"/>
                </a:lnTo>
                <a:lnTo>
                  <a:pt x="294443" y="141287"/>
                </a:lnTo>
                <a:lnTo>
                  <a:pt x="378957" y="141287"/>
                </a:lnTo>
                <a:lnTo>
                  <a:pt x="374090" y="132917"/>
                </a:lnTo>
                <a:lnTo>
                  <a:pt x="358139" y="115697"/>
                </a:lnTo>
                <a:lnTo>
                  <a:pt x="340348" y="103886"/>
                </a:lnTo>
                <a:lnTo>
                  <a:pt x="321437" y="96647"/>
                </a:lnTo>
                <a:lnTo>
                  <a:pt x="301382" y="93980"/>
                </a:lnTo>
                <a:close/>
              </a:path>
              <a:path w="831850" h="426719">
                <a:moveTo>
                  <a:pt x="378957" y="141287"/>
                </a:moveTo>
                <a:lnTo>
                  <a:pt x="294443" y="141287"/>
                </a:lnTo>
                <a:lnTo>
                  <a:pt x="302244" y="142621"/>
                </a:lnTo>
                <a:lnTo>
                  <a:pt x="309925" y="145859"/>
                </a:lnTo>
                <a:lnTo>
                  <a:pt x="334502" y="177452"/>
                </a:lnTo>
                <a:lnTo>
                  <a:pt x="339042" y="210438"/>
                </a:lnTo>
                <a:lnTo>
                  <a:pt x="339026" y="211613"/>
                </a:lnTo>
                <a:lnTo>
                  <a:pt x="317130" y="243994"/>
                </a:lnTo>
                <a:lnTo>
                  <a:pt x="301732" y="246917"/>
                </a:lnTo>
                <a:lnTo>
                  <a:pt x="411109" y="246917"/>
                </a:lnTo>
                <a:lnTo>
                  <a:pt x="407416" y="221107"/>
                </a:lnTo>
                <a:lnTo>
                  <a:pt x="398752" y="185598"/>
                </a:lnTo>
                <a:lnTo>
                  <a:pt x="387635" y="156210"/>
                </a:lnTo>
                <a:lnTo>
                  <a:pt x="378957" y="141287"/>
                </a:lnTo>
                <a:close/>
              </a:path>
              <a:path w="831850" h="426719">
                <a:moveTo>
                  <a:pt x="509905" y="267208"/>
                </a:moveTo>
                <a:lnTo>
                  <a:pt x="456311" y="283463"/>
                </a:lnTo>
                <a:lnTo>
                  <a:pt x="463309" y="299749"/>
                </a:lnTo>
                <a:lnTo>
                  <a:pt x="472487" y="313737"/>
                </a:lnTo>
                <a:lnTo>
                  <a:pt x="512476" y="341534"/>
                </a:lnTo>
                <a:lnTo>
                  <a:pt x="546766" y="345916"/>
                </a:lnTo>
                <a:lnTo>
                  <a:pt x="565912" y="343535"/>
                </a:lnTo>
                <a:lnTo>
                  <a:pt x="588867" y="336655"/>
                </a:lnTo>
                <a:lnTo>
                  <a:pt x="608202" y="325548"/>
                </a:lnTo>
                <a:lnTo>
                  <a:pt x="623919" y="310227"/>
                </a:lnTo>
                <a:lnTo>
                  <a:pt x="630065" y="300307"/>
                </a:lnTo>
                <a:lnTo>
                  <a:pt x="550608" y="300307"/>
                </a:lnTo>
                <a:lnTo>
                  <a:pt x="543369" y="299592"/>
                </a:lnTo>
                <a:lnTo>
                  <a:pt x="513335" y="275661"/>
                </a:lnTo>
                <a:lnTo>
                  <a:pt x="509905" y="267208"/>
                </a:lnTo>
                <a:close/>
              </a:path>
              <a:path w="831850" h="426719">
                <a:moveTo>
                  <a:pt x="632358" y="190285"/>
                </a:moveTo>
                <a:lnTo>
                  <a:pt x="544649" y="190285"/>
                </a:lnTo>
                <a:lnTo>
                  <a:pt x="553259" y="191166"/>
                </a:lnTo>
                <a:lnTo>
                  <a:pt x="561274" y="193905"/>
                </a:lnTo>
                <a:lnTo>
                  <a:pt x="588137" y="235712"/>
                </a:lnTo>
                <a:lnTo>
                  <a:pt x="589972" y="248977"/>
                </a:lnTo>
                <a:lnTo>
                  <a:pt x="589962" y="260778"/>
                </a:lnTo>
                <a:lnTo>
                  <a:pt x="566112" y="297090"/>
                </a:lnTo>
                <a:lnTo>
                  <a:pt x="550608" y="300307"/>
                </a:lnTo>
                <a:lnTo>
                  <a:pt x="630065" y="300307"/>
                </a:lnTo>
                <a:lnTo>
                  <a:pt x="636016" y="290702"/>
                </a:lnTo>
                <a:lnTo>
                  <a:pt x="642254" y="274655"/>
                </a:lnTo>
                <a:lnTo>
                  <a:pt x="645731" y="258143"/>
                </a:lnTo>
                <a:lnTo>
                  <a:pt x="646445" y="241178"/>
                </a:lnTo>
                <a:lnTo>
                  <a:pt x="644398" y="223774"/>
                </a:lnTo>
                <a:lnTo>
                  <a:pt x="638899" y="203914"/>
                </a:lnTo>
                <a:lnTo>
                  <a:pt x="632358" y="190285"/>
                </a:lnTo>
                <a:close/>
              </a:path>
              <a:path w="831850" h="426719">
                <a:moveTo>
                  <a:pt x="595630" y="40132"/>
                </a:moveTo>
                <a:lnTo>
                  <a:pt x="450723" y="68199"/>
                </a:lnTo>
                <a:lnTo>
                  <a:pt x="451485" y="222503"/>
                </a:lnTo>
                <a:lnTo>
                  <a:pt x="497205" y="220345"/>
                </a:lnTo>
                <a:lnTo>
                  <a:pt x="505088" y="209317"/>
                </a:lnTo>
                <a:lnTo>
                  <a:pt x="514080" y="200802"/>
                </a:lnTo>
                <a:lnTo>
                  <a:pt x="524190" y="194788"/>
                </a:lnTo>
                <a:lnTo>
                  <a:pt x="535432" y="191262"/>
                </a:lnTo>
                <a:lnTo>
                  <a:pt x="544649" y="190285"/>
                </a:lnTo>
                <a:lnTo>
                  <a:pt x="632358" y="190285"/>
                </a:lnTo>
                <a:lnTo>
                  <a:pt x="630602" y="186626"/>
                </a:lnTo>
                <a:lnTo>
                  <a:pt x="619519" y="171910"/>
                </a:lnTo>
                <a:lnTo>
                  <a:pt x="607836" y="161671"/>
                </a:lnTo>
                <a:lnTo>
                  <a:pt x="503047" y="161671"/>
                </a:lnTo>
                <a:lnTo>
                  <a:pt x="502285" y="111505"/>
                </a:lnTo>
                <a:lnTo>
                  <a:pt x="605663" y="91439"/>
                </a:lnTo>
                <a:lnTo>
                  <a:pt x="595630" y="40132"/>
                </a:lnTo>
                <a:close/>
              </a:path>
              <a:path w="831850" h="426719">
                <a:moveTo>
                  <a:pt x="556567" y="143549"/>
                </a:moveTo>
                <a:lnTo>
                  <a:pt x="511498" y="155860"/>
                </a:lnTo>
                <a:lnTo>
                  <a:pt x="503047" y="161671"/>
                </a:lnTo>
                <a:lnTo>
                  <a:pt x="607836" y="161671"/>
                </a:lnTo>
                <a:lnTo>
                  <a:pt x="605663" y="159765"/>
                </a:lnTo>
                <a:lnTo>
                  <a:pt x="590043" y="150788"/>
                </a:lnTo>
                <a:lnTo>
                  <a:pt x="573674" y="145383"/>
                </a:lnTo>
                <a:lnTo>
                  <a:pt x="556567" y="143549"/>
                </a:lnTo>
                <a:close/>
              </a:path>
              <a:path w="831850" h="426719">
                <a:moveTo>
                  <a:pt x="793594" y="91186"/>
                </a:moveTo>
                <a:lnTo>
                  <a:pt x="736726" y="91186"/>
                </a:lnTo>
                <a:lnTo>
                  <a:pt x="776732" y="297688"/>
                </a:lnTo>
                <a:lnTo>
                  <a:pt x="831469" y="287147"/>
                </a:lnTo>
                <a:lnTo>
                  <a:pt x="793594" y="91186"/>
                </a:lnTo>
                <a:close/>
              </a:path>
              <a:path w="831850" h="426719">
                <a:moveTo>
                  <a:pt x="775970" y="0"/>
                </a:moveTo>
                <a:lnTo>
                  <a:pt x="731520" y="8636"/>
                </a:lnTo>
                <a:lnTo>
                  <a:pt x="728279" y="22350"/>
                </a:lnTo>
                <a:lnTo>
                  <a:pt x="722931" y="35671"/>
                </a:lnTo>
                <a:lnTo>
                  <a:pt x="695215" y="72465"/>
                </a:lnTo>
                <a:lnTo>
                  <a:pt x="664337" y="96647"/>
                </a:lnTo>
                <a:lnTo>
                  <a:pt x="673988" y="146430"/>
                </a:lnTo>
                <a:lnTo>
                  <a:pt x="692203" y="134977"/>
                </a:lnTo>
                <a:lnTo>
                  <a:pt x="708739" y="121951"/>
                </a:lnTo>
                <a:lnTo>
                  <a:pt x="723584" y="107354"/>
                </a:lnTo>
                <a:lnTo>
                  <a:pt x="736726" y="91186"/>
                </a:lnTo>
                <a:lnTo>
                  <a:pt x="793594" y="91186"/>
                </a:lnTo>
                <a:lnTo>
                  <a:pt x="775970" y="0"/>
                </a:lnTo>
                <a:close/>
              </a:path>
              <a:path w="831850" h="426719">
                <a:moveTo>
                  <a:pt x="129257" y="219710"/>
                </a:moveTo>
                <a:lnTo>
                  <a:pt x="72389" y="219710"/>
                </a:lnTo>
                <a:lnTo>
                  <a:pt x="112395" y="426212"/>
                </a:lnTo>
                <a:lnTo>
                  <a:pt x="167132" y="415671"/>
                </a:lnTo>
                <a:lnTo>
                  <a:pt x="129257" y="219710"/>
                </a:lnTo>
                <a:close/>
              </a:path>
              <a:path w="831850" h="426719">
                <a:moveTo>
                  <a:pt x="111633" y="128524"/>
                </a:moveTo>
                <a:lnTo>
                  <a:pt x="67183" y="137160"/>
                </a:lnTo>
                <a:lnTo>
                  <a:pt x="63942" y="150872"/>
                </a:lnTo>
                <a:lnTo>
                  <a:pt x="58594" y="164179"/>
                </a:lnTo>
                <a:lnTo>
                  <a:pt x="30878" y="200935"/>
                </a:lnTo>
                <a:lnTo>
                  <a:pt x="0" y="225171"/>
                </a:lnTo>
                <a:lnTo>
                  <a:pt x="9651" y="274954"/>
                </a:lnTo>
                <a:lnTo>
                  <a:pt x="27866" y="263501"/>
                </a:lnTo>
                <a:lnTo>
                  <a:pt x="44402" y="250475"/>
                </a:lnTo>
                <a:lnTo>
                  <a:pt x="59247" y="235878"/>
                </a:lnTo>
                <a:lnTo>
                  <a:pt x="72389" y="219710"/>
                </a:lnTo>
                <a:lnTo>
                  <a:pt x="129257" y="219710"/>
                </a:lnTo>
                <a:lnTo>
                  <a:pt x="111633" y="12852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70173" y="2493962"/>
            <a:ext cx="80645" cy="106045"/>
          </a:xfrm>
          <a:custGeom>
            <a:avLst/>
            <a:gdLst/>
            <a:ahLst/>
            <a:cxnLst/>
            <a:rect l="l" t="t" r="r" b="b"/>
            <a:pathLst>
              <a:path w="80645" h="106044">
                <a:moveTo>
                  <a:pt x="27479" y="571"/>
                </a:moveTo>
                <a:lnTo>
                  <a:pt x="0" y="34718"/>
                </a:lnTo>
                <a:lnTo>
                  <a:pt x="224" y="45876"/>
                </a:lnTo>
                <a:lnTo>
                  <a:pt x="14634" y="90741"/>
                </a:lnTo>
                <a:lnTo>
                  <a:pt x="42699" y="105630"/>
                </a:lnTo>
                <a:lnTo>
                  <a:pt x="50720" y="104965"/>
                </a:lnTo>
                <a:lnTo>
                  <a:pt x="79994" y="70326"/>
                </a:lnTo>
                <a:lnTo>
                  <a:pt x="80137" y="60059"/>
                </a:lnTo>
                <a:lnTo>
                  <a:pt x="78660" y="48577"/>
                </a:lnTo>
                <a:lnTo>
                  <a:pt x="58467" y="9715"/>
                </a:lnTo>
                <a:lnTo>
                  <a:pt x="35411" y="0"/>
                </a:lnTo>
                <a:lnTo>
                  <a:pt x="27479" y="571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261864" y="2392807"/>
            <a:ext cx="196215" cy="306070"/>
          </a:xfrm>
          <a:custGeom>
            <a:avLst/>
            <a:gdLst/>
            <a:ahLst/>
            <a:cxnLst/>
            <a:rect l="l" t="t" r="r" b="b"/>
            <a:pathLst>
              <a:path w="196214" h="306069">
                <a:moveTo>
                  <a:pt x="0" y="28066"/>
                </a:moveTo>
                <a:lnTo>
                  <a:pt x="144907" y="0"/>
                </a:lnTo>
                <a:lnTo>
                  <a:pt x="154939" y="51307"/>
                </a:lnTo>
                <a:lnTo>
                  <a:pt x="51562" y="71373"/>
                </a:lnTo>
                <a:lnTo>
                  <a:pt x="52324" y="121538"/>
                </a:lnTo>
                <a:lnTo>
                  <a:pt x="88011" y="105155"/>
                </a:lnTo>
                <a:lnTo>
                  <a:pt x="105844" y="103417"/>
                </a:lnTo>
                <a:lnTo>
                  <a:pt x="122951" y="105251"/>
                </a:lnTo>
                <a:lnTo>
                  <a:pt x="168796" y="131778"/>
                </a:lnTo>
                <a:lnTo>
                  <a:pt x="193675" y="183641"/>
                </a:lnTo>
                <a:lnTo>
                  <a:pt x="195722" y="201046"/>
                </a:lnTo>
                <a:lnTo>
                  <a:pt x="195008" y="218011"/>
                </a:lnTo>
                <a:lnTo>
                  <a:pt x="173196" y="270095"/>
                </a:lnTo>
                <a:lnTo>
                  <a:pt x="138144" y="296523"/>
                </a:lnTo>
                <a:lnTo>
                  <a:pt x="96043" y="305784"/>
                </a:lnTo>
                <a:lnTo>
                  <a:pt x="78232" y="305117"/>
                </a:lnTo>
                <a:lnTo>
                  <a:pt x="33109" y="285283"/>
                </a:lnTo>
                <a:lnTo>
                  <a:pt x="5587" y="243331"/>
                </a:lnTo>
                <a:lnTo>
                  <a:pt x="59182" y="227075"/>
                </a:lnTo>
                <a:lnTo>
                  <a:pt x="62612" y="235529"/>
                </a:lnTo>
                <a:lnTo>
                  <a:pt x="67008" y="242792"/>
                </a:lnTo>
                <a:lnTo>
                  <a:pt x="99885" y="260175"/>
                </a:lnTo>
                <a:lnTo>
                  <a:pt x="107314" y="259460"/>
                </a:lnTo>
                <a:lnTo>
                  <a:pt x="137396" y="230995"/>
                </a:lnTo>
                <a:lnTo>
                  <a:pt x="139249" y="208845"/>
                </a:lnTo>
                <a:lnTo>
                  <a:pt x="137413" y="195579"/>
                </a:lnTo>
                <a:lnTo>
                  <a:pt x="117983" y="158368"/>
                </a:lnTo>
                <a:lnTo>
                  <a:pt x="93926" y="150153"/>
                </a:lnTo>
                <a:lnTo>
                  <a:pt x="84709" y="151129"/>
                </a:lnTo>
                <a:lnTo>
                  <a:pt x="73467" y="154656"/>
                </a:lnTo>
                <a:lnTo>
                  <a:pt x="63357" y="160670"/>
                </a:lnTo>
                <a:lnTo>
                  <a:pt x="54365" y="169185"/>
                </a:lnTo>
                <a:lnTo>
                  <a:pt x="46482" y="180212"/>
                </a:lnTo>
                <a:lnTo>
                  <a:pt x="762" y="182371"/>
                </a:lnTo>
                <a:lnTo>
                  <a:pt x="0" y="28066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75478" y="2352675"/>
            <a:ext cx="167640" cy="297815"/>
          </a:xfrm>
          <a:custGeom>
            <a:avLst/>
            <a:gdLst/>
            <a:ahLst/>
            <a:cxnLst/>
            <a:rect l="l" t="t" r="r" b="b"/>
            <a:pathLst>
              <a:path w="167639" h="297814">
                <a:moveTo>
                  <a:pt x="67183" y="8636"/>
                </a:moveTo>
                <a:lnTo>
                  <a:pt x="111633" y="0"/>
                </a:lnTo>
                <a:lnTo>
                  <a:pt x="167132" y="287147"/>
                </a:lnTo>
                <a:lnTo>
                  <a:pt x="112395" y="297688"/>
                </a:lnTo>
                <a:lnTo>
                  <a:pt x="72389" y="91186"/>
                </a:lnTo>
                <a:lnTo>
                  <a:pt x="59247" y="107354"/>
                </a:lnTo>
                <a:lnTo>
                  <a:pt x="44402" y="121951"/>
                </a:lnTo>
                <a:lnTo>
                  <a:pt x="27866" y="134977"/>
                </a:lnTo>
                <a:lnTo>
                  <a:pt x="9651" y="146430"/>
                </a:lnTo>
                <a:lnTo>
                  <a:pt x="0" y="96647"/>
                </a:lnTo>
                <a:lnTo>
                  <a:pt x="10150" y="90269"/>
                </a:lnTo>
                <a:lnTo>
                  <a:pt x="20431" y="82200"/>
                </a:lnTo>
                <a:lnTo>
                  <a:pt x="51127" y="48587"/>
                </a:lnTo>
                <a:lnTo>
                  <a:pt x="63942" y="22350"/>
                </a:lnTo>
                <a:lnTo>
                  <a:pt x="67183" y="8636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016025" y="2446654"/>
            <a:ext cx="208915" cy="297180"/>
          </a:xfrm>
          <a:custGeom>
            <a:avLst/>
            <a:gdLst/>
            <a:ahLst/>
            <a:cxnLst/>
            <a:rect l="l" t="t" r="r" b="b"/>
            <a:pathLst>
              <a:path w="208914" h="297180">
                <a:moveTo>
                  <a:pt x="75277" y="1904"/>
                </a:moveTo>
                <a:lnTo>
                  <a:pt x="116552" y="2666"/>
                </a:lnTo>
                <a:lnTo>
                  <a:pt x="153255" y="21716"/>
                </a:lnTo>
                <a:lnTo>
                  <a:pt x="182751" y="62229"/>
                </a:lnTo>
                <a:lnTo>
                  <a:pt x="202531" y="127126"/>
                </a:lnTo>
                <a:lnTo>
                  <a:pt x="208357" y="195976"/>
                </a:lnTo>
                <a:lnTo>
                  <a:pt x="204227" y="223299"/>
                </a:lnTo>
                <a:lnTo>
                  <a:pt x="182677" y="264036"/>
                </a:lnTo>
                <a:lnTo>
                  <a:pt x="148145" y="288698"/>
                </a:lnTo>
                <a:lnTo>
                  <a:pt x="110160" y="297122"/>
                </a:lnTo>
                <a:lnTo>
                  <a:pt x="95168" y="296560"/>
                </a:lnTo>
                <a:lnTo>
                  <a:pt x="57364" y="279618"/>
                </a:lnTo>
                <a:lnTo>
                  <a:pt x="31843" y="239648"/>
                </a:lnTo>
                <a:lnTo>
                  <a:pt x="83786" y="223519"/>
                </a:lnTo>
                <a:lnTo>
                  <a:pt x="86623" y="230828"/>
                </a:lnTo>
                <a:lnTo>
                  <a:pt x="90009" y="236934"/>
                </a:lnTo>
                <a:lnTo>
                  <a:pt x="93966" y="241825"/>
                </a:lnTo>
                <a:lnTo>
                  <a:pt x="98518" y="245490"/>
                </a:lnTo>
                <a:lnTo>
                  <a:pt x="104995" y="249681"/>
                </a:lnTo>
                <a:lnTo>
                  <a:pt x="112742" y="250824"/>
                </a:lnTo>
                <a:lnTo>
                  <a:pt x="121759" y="249173"/>
                </a:lnTo>
                <a:lnTo>
                  <a:pt x="151066" y="217013"/>
                </a:lnTo>
                <a:lnTo>
                  <a:pt x="152699" y="202072"/>
                </a:lnTo>
                <a:lnTo>
                  <a:pt x="152451" y="183155"/>
                </a:lnTo>
                <a:lnTo>
                  <a:pt x="150334" y="160273"/>
                </a:lnTo>
                <a:lnTo>
                  <a:pt x="141329" y="172894"/>
                </a:lnTo>
                <a:lnTo>
                  <a:pt x="130490" y="182752"/>
                </a:lnTo>
                <a:lnTo>
                  <a:pt x="117794" y="189849"/>
                </a:lnTo>
                <a:lnTo>
                  <a:pt x="103217" y="194182"/>
                </a:lnTo>
                <a:lnTo>
                  <a:pt x="86619" y="195756"/>
                </a:lnTo>
                <a:lnTo>
                  <a:pt x="70546" y="193817"/>
                </a:lnTo>
                <a:lnTo>
                  <a:pt x="26543" y="167518"/>
                </a:lnTo>
                <a:lnTo>
                  <a:pt x="2379" y="116458"/>
                </a:lnTo>
                <a:lnTo>
                  <a:pt x="0" y="95406"/>
                </a:lnTo>
                <a:lnTo>
                  <a:pt x="1252" y="75866"/>
                </a:lnTo>
                <a:lnTo>
                  <a:pt x="26199" y="26961"/>
                </a:lnTo>
                <a:lnTo>
                  <a:pt x="56489" y="7288"/>
                </a:lnTo>
                <a:lnTo>
                  <a:pt x="75277" y="1904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811140" y="2481198"/>
            <a:ext cx="167640" cy="297815"/>
          </a:xfrm>
          <a:custGeom>
            <a:avLst/>
            <a:gdLst/>
            <a:ahLst/>
            <a:cxnLst/>
            <a:rect l="l" t="t" r="r" b="b"/>
            <a:pathLst>
              <a:path w="167639" h="297814">
                <a:moveTo>
                  <a:pt x="67183" y="8636"/>
                </a:moveTo>
                <a:lnTo>
                  <a:pt x="111633" y="0"/>
                </a:lnTo>
                <a:lnTo>
                  <a:pt x="167132" y="287147"/>
                </a:lnTo>
                <a:lnTo>
                  <a:pt x="112395" y="297688"/>
                </a:lnTo>
                <a:lnTo>
                  <a:pt x="72389" y="91186"/>
                </a:lnTo>
                <a:lnTo>
                  <a:pt x="59247" y="107354"/>
                </a:lnTo>
                <a:lnTo>
                  <a:pt x="44402" y="121951"/>
                </a:lnTo>
                <a:lnTo>
                  <a:pt x="27866" y="134977"/>
                </a:lnTo>
                <a:lnTo>
                  <a:pt x="9651" y="146430"/>
                </a:lnTo>
                <a:lnTo>
                  <a:pt x="0" y="96647"/>
                </a:lnTo>
                <a:lnTo>
                  <a:pt x="10150" y="90267"/>
                </a:lnTo>
                <a:lnTo>
                  <a:pt x="20431" y="82184"/>
                </a:lnTo>
                <a:lnTo>
                  <a:pt x="51127" y="48533"/>
                </a:lnTo>
                <a:lnTo>
                  <a:pt x="63942" y="22348"/>
                </a:lnTo>
                <a:lnTo>
                  <a:pt x="67183" y="8636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933056" y="2050033"/>
            <a:ext cx="876300" cy="426720"/>
          </a:xfrm>
          <a:custGeom>
            <a:avLst/>
            <a:gdLst/>
            <a:ahLst/>
            <a:cxnLst/>
            <a:rect l="l" t="t" r="r" b="b"/>
            <a:pathLst>
              <a:path w="876300" h="426719">
                <a:moveTo>
                  <a:pt x="842618" y="239775"/>
                </a:moveTo>
                <a:lnTo>
                  <a:pt x="787653" y="239775"/>
                </a:lnTo>
                <a:lnTo>
                  <a:pt x="798449" y="297433"/>
                </a:lnTo>
                <a:lnTo>
                  <a:pt x="851535" y="287400"/>
                </a:lnTo>
                <a:lnTo>
                  <a:pt x="842618" y="239775"/>
                </a:lnTo>
                <a:close/>
              </a:path>
              <a:path w="876300" h="426719">
                <a:moveTo>
                  <a:pt x="797433" y="0"/>
                </a:moveTo>
                <a:lnTo>
                  <a:pt x="751332" y="8636"/>
                </a:lnTo>
                <a:lnTo>
                  <a:pt x="661416" y="213740"/>
                </a:lnTo>
                <a:lnTo>
                  <a:pt x="670433" y="261874"/>
                </a:lnTo>
                <a:lnTo>
                  <a:pt x="787653" y="239775"/>
                </a:lnTo>
                <a:lnTo>
                  <a:pt x="842618" y="239775"/>
                </a:lnTo>
                <a:lnTo>
                  <a:pt x="840740" y="229742"/>
                </a:lnTo>
                <a:lnTo>
                  <a:pt x="876300" y="223138"/>
                </a:lnTo>
                <a:lnTo>
                  <a:pt x="872666" y="203962"/>
                </a:lnTo>
                <a:lnTo>
                  <a:pt x="712724" y="203962"/>
                </a:lnTo>
                <a:lnTo>
                  <a:pt x="760095" y="93725"/>
                </a:lnTo>
                <a:lnTo>
                  <a:pt x="815063" y="93725"/>
                </a:lnTo>
                <a:lnTo>
                  <a:pt x="797433" y="0"/>
                </a:lnTo>
                <a:close/>
              </a:path>
              <a:path w="876300" h="426719">
                <a:moveTo>
                  <a:pt x="815063" y="93725"/>
                </a:moveTo>
                <a:lnTo>
                  <a:pt x="760095" y="93725"/>
                </a:lnTo>
                <a:lnTo>
                  <a:pt x="778510" y="191515"/>
                </a:lnTo>
                <a:lnTo>
                  <a:pt x="712724" y="203962"/>
                </a:lnTo>
                <a:lnTo>
                  <a:pt x="872666" y="203962"/>
                </a:lnTo>
                <a:lnTo>
                  <a:pt x="868431" y="181610"/>
                </a:lnTo>
                <a:lnTo>
                  <a:pt x="831596" y="181610"/>
                </a:lnTo>
                <a:lnTo>
                  <a:pt x="815063" y="93725"/>
                </a:lnTo>
                <a:close/>
              </a:path>
              <a:path w="876300" h="426719">
                <a:moveTo>
                  <a:pt x="867156" y="174878"/>
                </a:moveTo>
                <a:lnTo>
                  <a:pt x="831596" y="181610"/>
                </a:lnTo>
                <a:lnTo>
                  <a:pt x="868431" y="181610"/>
                </a:lnTo>
                <a:lnTo>
                  <a:pt x="867156" y="174878"/>
                </a:lnTo>
                <a:close/>
              </a:path>
              <a:path w="876300" h="426719">
                <a:moveTo>
                  <a:pt x="288290" y="318769"/>
                </a:moveTo>
                <a:lnTo>
                  <a:pt x="236220" y="334644"/>
                </a:lnTo>
                <a:lnTo>
                  <a:pt x="243220" y="350599"/>
                </a:lnTo>
                <a:lnTo>
                  <a:pt x="251650" y="363981"/>
                </a:lnTo>
                <a:lnTo>
                  <a:pt x="285466" y="388741"/>
                </a:lnTo>
                <a:lnTo>
                  <a:pt x="314283" y="392586"/>
                </a:lnTo>
                <a:lnTo>
                  <a:pt x="330453" y="390651"/>
                </a:lnTo>
                <a:lnTo>
                  <a:pt x="352288" y="384313"/>
                </a:lnTo>
                <a:lnTo>
                  <a:pt x="371109" y="374046"/>
                </a:lnTo>
                <a:lnTo>
                  <a:pt x="386907" y="359826"/>
                </a:lnTo>
                <a:lnTo>
                  <a:pt x="396373" y="346328"/>
                </a:lnTo>
                <a:lnTo>
                  <a:pt x="317119" y="346328"/>
                </a:lnTo>
                <a:lnTo>
                  <a:pt x="309372" y="345058"/>
                </a:lnTo>
                <a:lnTo>
                  <a:pt x="302895" y="340867"/>
                </a:lnTo>
                <a:lnTo>
                  <a:pt x="298398" y="337129"/>
                </a:lnTo>
                <a:lnTo>
                  <a:pt x="294449" y="332200"/>
                </a:lnTo>
                <a:lnTo>
                  <a:pt x="291072" y="326080"/>
                </a:lnTo>
                <a:lnTo>
                  <a:pt x="288290" y="318769"/>
                </a:lnTo>
                <a:close/>
              </a:path>
              <a:path w="876300" h="426719">
                <a:moveTo>
                  <a:pt x="412025" y="255904"/>
                </a:moveTo>
                <a:lnTo>
                  <a:pt x="355092" y="255904"/>
                </a:lnTo>
                <a:lnTo>
                  <a:pt x="357070" y="278272"/>
                </a:lnTo>
                <a:lnTo>
                  <a:pt x="357157" y="283525"/>
                </a:lnTo>
                <a:lnTo>
                  <a:pt x="352044" y="323595"/>
                </a:lnTo>
                <a:lnTo>
                  <a:pt x="317119" y="346328"/>
                </a:lnTo>
                <a:lnTo>
                  <a:pt x="396373" y="346328"/>
                </a:lnTo>
                <a:lnTo>
                  <a:pt x="399669" y="341629"/>
                </a:lnTo>
                <a:lnTo>
                  <a:pt x="408650" y="319149"/>
                </a:lnTo>
                <a:lnTo>
                  <a:pt x="412940" y="291893"/>
                </a:lnTo>
                <a:lnTo>
                  <a:pt x="412563" y="259851"/>
                </a:lnTo>
                <a:lnTo>
                  <a:pt x="412025" y="255904"/>
                </a:lnTo>
                <a:close/>
              </a:path>
              <a:path w="876300" h="426719">
                <a:moveTo>
                  <a:pt x="302142" y="95345"/>
                </a:moveTo>
                <a:lnTo>
                  <a:pt x="262114" y="102445"/>
                </a:lnTo>
                <a:lnTo>
                  <a:pt x="220091" y="136270"/>
                </a:lnTo>
                <a:lnTo>
                  <a:pt x="205299" y="187481"/>
                </a:lnTo>
                <a:lnTo>
                  <a:pt x="205227" y="191388"/>
                </a:lnTo>
                <a:lnTo>
                  <a:pt x="207391" y="211327"/>
                </a:lnTo>
                <a:lnTo>
                  <a:pt x="220614" y="247999"/>
                </a:lnTo>
                <a:lnTo>
                  <a:pt x="259627" y="283525"/>
                </a:lnTo>
                <a:lnTo>
                  <a:pt x="291250" y="291093"/>
                </a:lnTo>
                <a:lnTo>
                  <a:pt x="307848" y="289687"/>
                </a:lnTo>
                <a:lnTo>
                  <a:pt x="322445" y="285355"/>
                </a:lnTo>
                <a:lnTo>
                  <a:pt x="335184" y="278272"/>
                </a:lnTo>
                <a:lnTo>
                  <a:pt x="346067" y="268452"/>
                </a:lnTo>
                <a:lnTo>
                  <a:pt x="355092" y="255904"/>
                </a:lnTo>
                <a:lnTo>
                  <a:pt x="412025" y="255904"/>
                </a:lnTo>
                <a:lnTo>
                  <a:pt x="410990" y="248312"/>
                </a:lnTo>
                <a:lnTo>
                  <a:pt x="301625" y="248312"/>
                </a:lnTo>
                <a:lnTo>
                  <a:pt x="294004" y="247237"/>
                </a:lnTo>
                <a:lnTo>
                  <a:pt x="264388" y="213951"/>
                </a:lnTo>
                <a:lnTo>
                  <a:pt x="259333" y="177149"/>
                </a:lnTo>
                <a:lnTo>
                  <a:pt x="260810" y="167681"/>
                </a:lnTo>
                <a:lnTo>
                  <a:pt x="294842" y="142579"/>
                </a:lnTo>
                <a:lnTo>
                  <a:pt x="379151" y="142579"/>
                </a:lnTo>
                <a:lnTo>
                  <a:pt x="374610" y="134661"/>
                </a:lnTo>
                <a:lnTo>
                  <a:pt x="358775" y="117348"/>
                </a:lnTo>
                <a:lnTo>
                  <a:pt x="341056" y="105441"/>
                </a:lnTo>
                <a:lnTo>
                  <a:pt x="322183" y="98107"/>
                </a:lnTo>
                <a:lnTo>
                  <a:pt x="302142" y="95345"/>
                </a:lnTo>
                <a:close/>
              </a:path>
              <a:path w="876300" h="426719">
                <a:moveTo>
                  <a:pt x="379151" y="142579"/>
                </a:moveTo>
                <a:lnTo>
                  <a:pt x="294842" y="142579"/>
                </a:lnTo>
                <a:lnTo>
                  <a:pt x="302672" y="143970"/>
                </a:lnTo>
                <a:lnTo>
                  <a:pt x="310360" y="147290"/>
                </a:lnTo>
                <a:lnTo>
                  <a:pt x="334722" y="179012"/>
                </a:lnTo>
                <a:lnTo>
                  <a:pt x="339294" y="202888"/>
                </a:lnTo>
                <a:lnTo>
                  <a:pt x="339137" y="213185"/>
                </a:lnTo>
                <a:lnTo>
                  <a:pt x="317077" y="245411"/>
                </a:lnTo>
                <a:lnTo>
                  <a:pt x="301625" y="248312"/>
                </a:lnTo>
                <a:lnTo>
                  <a:pt x="410990" y="248312"/>
                </a:lnTo>
                <a:lnTo>
                  <a:pt x="407543" y="223012"/>
                </a:lnTo>
                <a:lnTo>
                  <a:pt x="398994" y="187481"/>
                </a:lnTo>
                <a:lnTo>
                  <a:pt x="388016" y="158035"/>
                </a:lnTo>
                <a:lnTo>
                  <a:pt x="379151" y="142579"/>
                </a:lnTo>
                <a:close/>
              </a:path>
              <a:path w="876300" h="426719">
                <a:moveTo>
                  <a:pt x="509777" y="269620"/>
                </a:moveTo>
                <a:lnTo>
                  <a:pt x="456184" y="285623"/>
                </a:lnTo>
                <a:lnTo>
                  <a:pt x="463069" y="301930"/>
                </a:lnTo>
                <a:lnTo>
                  <a:pt x="472122" y="315975"/>
                </a:lnTo>
                <a:lnTo>
                  <a:pt x="511968" y="343971"/>
                </a:lnTo>
                <a:lnTo>
                  <a:pt x="546258" y="348543"/>
                </a:lnTo>
                <a:lnTo>
                  <a:pt x="565403" y="346328"/>
                </a:lnTo>
                <a:lnTo>
                  <a:pt x="588381" y="339544"/>
                </a:lnTo>
                <a:lnTo>
                  <a:pt x="607774" y="328533"/>
                </a:lnTo>
                <a:lnTo>
                  <a:pt x="623571" y="313307"/>
                </a:lnTo>
                <a:lnTo>
                  <a:pt x="630067" y="302954"/>
                </a:lnTo>
                <a:lnTo>
                  <a:pt x="550298" y="302954"/>
                </a:lnTo>
                <a:lnTo>
                  <a:pt x="543083" y="302196"/>
                </a:lnTo>
                <a:lnTo>
                  <a:pt x="513133" y="278076"/>
                </a:lnTo>
                <a:lnTo>
                  <a:pt x="509777" y="269620"/>
                </a:lnTo>
                <a:close/>
              </a:path>
              <a:path w="876300" h="426719">
                <a:moveTo>
                  <a:pt x="632368" y="192916"/>
                </a:moveTo>
                <a:lnTo>
                  <a:pt x="544849" y="192916"/>
                </a:lnTo>
                <a:lnTo>
                  <a:pt x="553466" y="193865"/>
                </a:lnTo>
                <a:lnTo>
                  <a:pt x="561510" y="196623"/>
                </a:lnTo>
                <a:lnTo>
                  <a:pt x="588137" y="238505"/>
                </a:lnTo>
                <a:lnTo>
                  <a:pt x="589897" y="251789"/>
                </a:lnTo>
                <a:lnTo>
                  <a:pt x="589835" y="263620"/>
                </a:lnTo>
                <a:lnTo>
                  <a:pt x="565804" y="299831"/>
                </a:lnTo>
                <a:lnTo>
                  <a:pt x="550298" y="302954"/>
                </a:lnTo>
                <a:lnTo>
                  <a:pt x="630067" y="302954"/>
                </a:lnTo>
                <a:lnTo>
                  <a:pt x="635762" y="293877"/>
                </a:lnTo>
                <a:lnTo>
                  <a:pt x="642022" y="277830"/>
                </a:lnTo>
                <a:lnTo>
                  <a:pt x="645556" y="261318"/>
                </a:lnTo>
                <a:lnTo>
                  <a:pt x="646352" y="244353"/>
                </a:lnTo>
                <a:lnTo>
                  <a:pt x="644398" y="226949"/>
                </a:lnTo>
                <a:lnTo>
                  <a:pt x="639012" y="207013"/>
                </a:lnTo>
                <a:lnTo>
                  <a:pt x="632368" y="192916"/>
                </a:lnTo>
                <a:close/>
              </a:path>
              <a:path w="876300" h="426719">
                <a:moveTo>
                  <a:pt x="596646" y="43052"/>
                </a:moveTo>
                <a:lnTo>
                  <a:pt x="451612" y="70357"/>
                </a:lnTo>
                <a:lnTo>
                  <a:pt x="451485" y="224536"/>
                </a:lnTo>
                <a:lnTo>
                  <a:pt x="497204" y="222630"/>
                </a:lnTo>
                <a:lnTo>
                  <a:pt x="505182" y="211679"/>
                </a:lnTo>
                <a:lnTo>
                  <a:pt x="514254" y="203215"/>
                </a:lnTo>
                <a:lnTo>
                  <a:pt x="524422" y="197252"/>
                </a:lnTo>
                <a:lnTo>
                  <a:pt x="535686" y="193801"/>
                </a:lnTo>
                <a:lnTo>
                  <a:pt x="544849" y="192916"/>
                </a:lnTo>
                <a:lnTo>
                  <a:pt x="632368" y="192916"/>
                </a:lnTo>
                <a:lnTo>
                  <a:pt x="630840" y="189674"/>
                </a:lnTo>
                <a:lnTo>
                  <a:pt x="619859" y="174906"/>
                </a:lnTo>
                <a:lnTo>
                  <a:pt x="607623" y="164083"/>
                </a:lnTo>
                <a:lnTo>
                  <a:pt x="503427" y="164083"/>
                </a:lnTo>
                <a:lnTo>
                  <a:pt x="502793" y="113791"/>
                </a:lnTo>
                <a:lnTo>
                  <a:pt x="606298" y="94361"/>
                </a:lnTo>
                <a:lnTo>
                  <a:pt x="596646" y="43052"/>
                </a:lnTo>
                <a:close/>
              </a:path>
              <a:path w="876300" h="426719">
                <a:moveTo>
                  <a:pt x="557020" y="146184"/>
                </a:moveTo>
                <a:lnTo>
                  <a:pt x="511879" y="158347"/>
                </a:lnTo>
                <a:lnTo>
                  <a:pt x="503427" y="164083"/>
                </a:lnTo>
                <a:lnTo>
                  <a:pt x="607623" y="164083"/>
                </a:lnTo>
                <a:lnTo>
                  <a:pt x="606044" y="162687"/>
                </a:lnTo>
                <a:lnTo>
                  <a:pt x="590496" y="153614"/>
                </a:lnTo>
                <a:lnTo>
                  <a:pt x="574151" y="148113"/>
                </a:lnTo>
                <a:lnTo>
                  <a:pt x="557020" y="146184"/>
                </a:lnTo>
                <a:close/>
              </a:path>
              <a:path w="876300" h="426719">
                <a:moveTo>
                  <a:pt x="129258" y="219837"/>
                </a:moveTo>
                <a:lnTo>
                  <a:pt x="72517" y="219837"/>
                </a:lnTo>
                <a:lnTo>
                  <a:pt x="111378" y="426719"/>
                </a:lnTo>
                <a:lnTo>
                  <a:pt x="166243" y="416305"/>
                </a:lnTo>
                <a:lnTo>
                  <a:pt x="129258" y="219837"/>
                </a:lnTo>
                <a:close/>
              </a:path>
              <a:path w="876300" h="426719">
                <a:moveTo>
                  <a:pt x="112141" y="128904"/>
                </a:moveTo>
                <a:lnTo>
                  <a:pt x="67691" y="137287"/>
                </a:lnTo>
                <a:lnTo>
                  <a:pt x="64355" y="151052"/>
                </a:lnTo>
                <a:lnTo>
                  <a:pt x="58912" y="164353"/>
                </a:lnTo>
                <a:lnTo>
                  <a:pt x="31039" y="200969"/>
                </a:lnTo>
                <a:lnTo>
                  <a:pt x="0" y="225043"/>
                </a:lnTo>
                <a:lnTo>
                  <a:pt x="9398" y="274827"/>
                </a:lnTo>
                <a:lnTo>
                  <a:pt x="27707" y="263467"/>
                </a:lnTo>
                <a:lnTo>
                  <a:pt x="44338" y="250523"/>
                </a:lnTo>
                <a:lnTo>
                  <a:pt x="59279" y="235983"/>
                </a:lnTo>
                <a:lnTo>
                  <a:pt x="72517" y="219837"/>
                </a:lnTo>
                <a:lnTo>
                  <a:pt x="129258" y="219837"/>
                </a:lnTo>
                <a:lnTo>
                  <a:pt x="112141" y="12890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645781" y="2143760"/>
            <a:ext cx="66040" cy="110489"/>
          </a:xfrm>
          <a:custGeom>
            <a:avLst/>
            <a:gdLst/>
            <a:ahLst/>
            <a:cxnLst/>
            <a:rect l="l" t="t" r="r" b="b"/>
            <a:pathLst>
              <a:path w="66040" h="110489">
                <a:moveTo>
                  <a:pt x="47371" y="0"/>
                </a:moveTo>
                <a:lnTo>
                  <a:pt x="0" y="110236"/>
                </a:lnTo>
                <a:lnTo>
                  <a:pt x="65786" y="97789"/>
                </a:lnTo>
                <a:lnTo>
                  <a:pt x="47371" y="0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92391" y="2192613"/>
            <a:ext cx="80010" cy="106045"/>
          </a:xfrm>
          <a:custGeom>
            <a:avLst/>
            <a:gdLst/>
            <a:ahLst/>
            <a:cxnLst/>
            <a:rect l="l" t="t" r="r" b="b"/>
            <a:pathLst>
              <a:path w="80009" h="106044">
                <a:moveTo>
                  <a:pt x="27559" y="549"/>
                </a:moveTo>
                <a:lnTo>
                  <a:pt x="0" y="34569"/>
                </a:lnTo>
                <a:lnTo>
                  <a:pt x="142" y="45727"/>
                </a:lnTo>
                <a:lnTo>
                  <a:pt x="14352" y="90699"/>
                </a:lnTo>
                <a:lnTo>
                  <a:pt x="42291" y="105733"/>
                </a:lnTo>
                <a:lnTo>
                  <a:pt x="50292" y="105070"/>
                </a:lnTo>
                <a:lnTo>
                  <a:pt x="79803" y="70606"/>
                </a:lnTo>
                <a:lnTo>
                  <a:pt x="79960" y="60309"/>
                </a:lnTo>
                <a:lnTo>
                  <a:pt x="78486" y="48809"/>
                </a:lnTo>
                <a:lnTo>
                  <a:pt x="58547" y="9947"/>
                </a:lnTo>
                <a:lnTo>
                  <a:pt x="35508" y="0"/>
                </a:lnTo>
                <a:lnTo>
                  <a:pt x="27559" y="549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84542" y="2093086"/>
            <a:ext cx="194945" cy="306070"/>
          </a:xfrm>
          <a:custGeom>
            <a:avLst/>
            <a:gdLst/>
            <a:ahLst/>
            <a:cxnLst/>
            <a:rect l="l" t="t" r="r" b="b"/>
            <a:pathLst>
              <a:path w="194945" h="306069">
                <a:moveTo>
                  <a:pt x="126" y="27304"/>
                </a:moveTo>
                <a:lnTo>
                  <a:pt x="145160" y="0"/>
                </a:lnTo>
                <a:lnTo>
                  <a:pt x="154812" y="51308"/>
                </a:lnTo>
                <a:lnTo>
                  <a:pt x="51307" y="70738"/>
                </a:lnTo>
                <a:lnTo>
                  <a:pt x="51942" y="121030"/>
                </a:lnTo>
                <a:lnTo>
                  <a:pt x="87629" y="104775"/>
                </a:lnTo>
                <a:lnTo>
                  <a:pt x="105535" y="103131"/>
                </a:lnTo>
                <a:lnTo>
                  <a:pt x="122666" y="105060"/>
                </a:lnTo>
                <a:lnTo>
                  <a:pt x="168374" y="131853"/>
                </a:lnTo>
                <a:lnTo>
                  <a:pt x="192912" y="183896"/>
                </a:lnTo>
                <a:lnTo>
                  <a:pt x="194867" y="201300"/>
                </a:lnTo>
                <a:lnTo>
                  <a:pt x="194071" y="218265"/>
                </a:lnTo>
                <a:lnTo>
                  <a:pt x="172086" y="270254"/>
                </a:lnTo>
                <a:lnTo>
                  <a:pt x="136896" y="296491"/>
                </a:lnTo>
                <a:lnTo>
                  <a:pt x="94773" y="305490"/>
                </a:lnTo>
                <a:lnTo>
                  <a:pt x="76961" y="304704"/>
                </a:lnTo>
                <a:lnTo>
                  <a:pt x="31880" y="284682"/>
                </a:lnTo>
                <a:lnTo>
                  <a:pt x="4699" y="242570"/>
                </a:lnTo>
                <a:lnTo>
                  <a:pt x="58292" y="226567"/>
                </a:lnTo>
                <a:lnTo>
                  <a:pt x="61648" y="235023"/>
                </a:lnTo>
                <a:lnTo>
                  <a:pt x="65992" y="242300"/>
                </a:lnTo>
                <a:lnTo>
                  <a:pt x="98813" y="259901"/>
                </a:lnTo>
                <a:lnTo>
                  <a:pt x="106172" y="259207"/>
                </a:lnTo>
                <a:lnTo>
                  <a:pt x="136455" y="230921"/>
                </a:lnTo>
                <a:lnTo>
                  <a:pt x="138412" y="208736"/>
                </a:lnTo>
                <a:lnTo>
                  <a:pt x="136651" y="195452"/>
                </a:lnTo>
                <a:lnTo>
                  <a:pt x="117475" y="158114"/>
                </a:lnTo>
                <a:lnTo>
                  <a:pt x="93364" y="149863"/>
                </a:lnTo>
                <a:lnTo>
                  <a:pt x="84200" y="150749"/>
                </a:lnTo>
                <a:lnTo>
                  <a:pt x="72937" y="154199"/>
                </a:lnTo>
                <a:lnTo>
                  <a:pt x="62769" y="160162"/>
                </a:lnTo>
                <a:lnTo>
                  <a:pt x="53697" y="168626"/>
                </a:lnTo>
                <a:lnTo>
                  <a:pt x="45719" y="179577"/>
                </a:lnTo>
                <a:lnTo>
                  <a:pt x="0" y="181483"/>
                </a:lnTo>
                <a:lnTo>
                  <a:pt x="126" y="27304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594472" y="2050033"/>
            <a:ext cx="215265" cy="297815"/>
          </a:xfrm>
          <a:custGeom>
            <a:avLst/>
            <a:gdLst/>
            <a:ahLst/>
            <a:cxnLst/>
            <a:rect l="l" t="t" r="r" b="b"/>
            <a:pathLst>
              <a:path w="215265" h="297814">
                <a:moveTo>
                  <a:pt x="89916" y="8636"/>
                </a:moveTo>
                <a:lnTo>
                  <a:pt x="136017" y="0"/>
                </a:lnTo>
                <a:lnTo>
                  <a:pt x="170179" y="181610"/>
                </a:lnTo>
                <a:lnTo>
                  <a:pt x="205740" y="174878"/>
                </a:lnTo>
                <a:lnTo>
                  <a:pt x="214883" y="223138"/>
                </a:lnTo>
                <a:lnTo>
                  <a:pt x="179324" y="229742"/>
                </a:lnTo>
                <a:lnTo>
                  <a:pt x="190119" y="287400"/>
                </a:lnTo>
                <a:lnTo>
                  <a:pt x="137032" y="297433"/>
                </a:lnTo>
                <a:lnTo>
                  <a:pt x="126237" y="239775"/>
                </a:lnTo>
                <a:lnTo>
                  <a:pt x="9017" y="261874"/>
                </a:lnTo>
                <a:lnTo>
                  <a:pt x="0" y="213740"/>
                </a:lnTo>
                <a:lnTo>
                  <a:pt x="89916" y="8636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138164" y="2145379"/>
            <a:ext cx="208279" cy="297815"/>
          </a:xfrm>
          <a:custGeom>
            <a:avLst/>
            <a:gdLst/>
            <a:ahLst/>
            <a:cxnLst/>
            <a:rect l="l" t="t" r="r" b="b"/>
            <a:pathLst>
              <a:path w="208279" h="297814">
                <a:moveTo>
                  <a:pt x="75817" y="1809"/>
                </a:moveTo>
                <a:lnTo>
                  <a:pt x="117076" y="2762"/>
                </a:lnTo>
                <a:lnTo>
                  <a:pt x="153668" y="22002"/>
                </a:lnTo>
                <a:lnTo>
                  <a:pt x="182909" y="62690"/>
                </a:lnTo>
                <a:lnTo>
                  <a:pt x="202436" y="127666"/>
                </a:lnTo>
                <a:lnTo>
                  <a:pt x="207833" y="196548"/>
                </a:lnTo>
                <a:lnTo>
                  <a:pt x="203543" y="223803"/>
                </a:lnTo>
                <a:lnTo>
                  <a:pt x="181800" y="264481"/>
                </a:lnTo>
                <a:lnTo>
                  <a:pt x="147181" y="288968"/>
                </a:lnTo>
                <a:lnTo>
                  <a:pt x="109176" y="297241"/>
                </a:lnTo>
                <a:lnTo>
                  <a:pt x="94184" y="296592"/>
                </a:lnTo>
                <a:lnTo>
                  <a:pt x="56401" y="279447"/>
                </a:lnTo>
                <a:lnTo>
                  <a:pt x="31113" y="239299"/>
                </a:lnTo>
                <a:lnTo>
                  <a:pt x="83183" y="223424"/>
                </a:lnTo>
                <a:lnTo>
                  <a:pt x="85965" y="230735"/>
                </a:lnTo>
                <a:lnTo>
                  <a:pt x="89342" y="236854"/>
                </a:lnTo>
                <a:lnTo>
                  <a:pt x="93291" y="241784"/>
                </a:lnTo>
                <a:lnTo>
                  <a:pt x="97788" y="245522"/>
                </a:lnTo>
                <a:lnTo>
                  <a:pt x="104265" y="249713"/>
                </a:lnTo>
                <a:lnTo>
                  <a:pt x="112012" y="250983"/>
                </a:lnTo>
                <a:lnTo>
                  <a:pt x="121029" y="249332"/>
                </a:lnTo>
                <a:lnTo>
                  <a:pt x="150485" y="217298"/>
                </a:lnTo>
                <a:lnTo>
                  <a:pt x="152175" y="202358"/>
                </a:lnTo>
                <a:lnTo>
                  <a:pt x="152009" y="183441"/>
                </a:lnTo>
                <a:lnTo>
                  <a:pt x="149985" y="160559"/>
                </a:lnTo>
                <a:lnTo>
                  <a:pt x="140960" y="173106"/>
                </a:lnTo>
                <a:lnTo>
                  <a:pt x="130077" y="182927"/>
                </a:lnTo>
                <a:lnTo>
                  <a:pt x="117338" y="190009"/>
                </a:lnTo>
                <a:lnTo>
                  <a:pt x="102741" y="194341"/>
                </a:lnTo>
                <a:lnTo>
                  <a:pt x="86143" y="195748"/>
                </a:lnTo>
                <a:lnTo>
                  <a:pt x="70070" y="193690"/>
                </a:lnTo>
                <a:lnTo>
                  <a:pt x="26161" y="167203"/>
                </a:lnTo>
                <a:lnTo>
                  <a:pt x="2284" y="115982"/>
                </a:lnTo>
                <a:lnTo>
                  <a:pt x="0" y="94932"/>
                </a:lnTo>
                <a:lnTo>
                  <a:pt x="1347" y="75406"/>
                </a:lnTo>
                <a:lnTo>
                  <a:pt x="26578" y="26634"/>
                </a:lnTo>
                <a:lnTo>
                  <a:pt x="57007" y="7100"/>
                </a:lnTo>
                <a:lnTo>
                  <a:pt x="75817" y="1809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933056" y="2178939"/>
            <a:ext cx="166370" cy="297815"/>
          </a:xfrm>
          <a:custGeom>
            <a:avLst/>
            <a:gdLst/>
            <a:ahLst/>
            <a:cxnLst/>
            <a:rect l="l" t="t" r="r" b="b"/>
            <a:pathLst>
              <a:path w="166370" h="297814">
                <a:moveTo>
                  <a:pt x="67691" y="8382"/>
                </a:moveTo>
                <a:lnTo>
                  <a:pt x="112141" y="0"/>
                </a:lnTo>
                <a:lnTo>
                  <a:pt x="166243" y="287400"/>
                </a:lnTo>
                <a:lnTo>
                  <a:pt x="111378" y="297814"/>
                </a:lnTo>
                <a:lnTo>
                  <a:pt x="72517" y="90932"/>
                </a:lnTo>
                <a:lnTo>
                  <a:pt x="59279" y="107078"/>
                </a:lnTo>
                <a:lnTo>
                  <a:pt x="44338" y="121618"/>
                </a:lnTo>
                <a:lnTo>
                  <a:pt x="27707" y="134562"/>
                </a:lnTo>
                <a:lnTo>
                  <a:pt x="9398" y="145923"/>
                </a:lnTo>
                <a:lnTo>
                  <a:pt x="0" y="96138"/>
                </a:lnTo>
                <a:lnTo>
                  <a:pt x="10187" y="89781"/>
                </a:lnTo>
                <a:lnTo>
                  <a:pt x="20542" y="81756"/>
                </a:lnTo>
                <a:lnTo>
                  <a:pt x="51349" y="48297"/>
                </a:lnTo>
                <a:lnTo>
                  <a:pt x="64355" y="22147"/>
                </a:lnTo>
                <a:lnTo>
                  <a:pt x="67691" y="8382"/>
                </a:lnTo>
                <a:close/>
              </a:path>
            </a:pathLst>
          </a:custGeom>
          <a:ln w="1066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53336" y="3422141"/>
            <a:ext cx="988060" cy="295275"/>
          </a:xfrm>
          <a:custGeom>
            <a:avLst/>
            <a:gdLst/>
            <a:ahLst/>
            <a:cxnLst/>
            <a:rect l="l" t="t" r="r" b="b"/>
            <a:pathLst>
              <a:path w="988060" h="295275">
                <a:moveTo>
                  <a:pt x="973582" y="0"/>
                </a:moveTo>
                <a:lnTo>
                  <a:pt x="981281" y="48567"/>
                </a:lnTo>
                <a:lnTo>
                  <a:pt x="986027" y="88503"/>
                </a:lnTo>
                <a:lnTo>
                  <a:pt x="987440" y="115746"/>
                </a:lnTo>
                <a:lnTo>
                  <a:pt x="985138" y="126237"/>
                </a:lnTo>
                <a:lnTo>
                  <a:pt x="32384" y="294894"/>
                </a:lnTo>
                <a:lnTo>
                  <a:pt x="26610" y="285835"/>
                </a:lnTo>
                <a:lnTo>
                  <a:pt x="18573" y="259762"/>
                </a:lnTo>
                <a:lnTo>
                  <a:pt x="9346" y="220616"/>
                </a:lnTo>
                <a:lnTo>
                  <a:pt x="0" y="172338"/>
                </a:lnTo>
              </a:path>
            </a:pathLst>
          </a:custGeom>
          <a:ln w="9525">
            <a:solidFill>
              <a:srgbClr val="8587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64307" y="2895600"/>
            <a:ext cx="2165985" cy="599440"/>
          </a:xfrm>
          <a:custGeom>
            <a:avLst/>
            <a:gdLst/>
            <a:ahLst/>
            <a:cxnLst/>
            <a:rect l="l" t="t" r="r" b="b"/>
            <a:pathLst>
              <a:path w="2165985" h="599439">
                <a:moveTo>
                  <a:pt x="2141093" y="0"/>
                </a:moveTo>
                <a:lnTo>
                  <a:pt x="2152635" y="70732"/>
                </a:lnTo>
                <a:lnTo>
                  <a:pt x="2160831" y="132468"/>
                </a:lnTo>
                <a:lnTo>
                  <a:pt x="2165352" y="181480"/>
                </a:lnTo>
                <a:lnTo>
                  <a:pt x="2165867" y="214046"/>
                </a:lnTo>
                <a:lnTo>
                  <a:pt x="2162047" y="226440"/>
                </a:lnTo>
                <a:lnTo>
                  <a:pt x="58038" y="598932"/>
                </a:lnTo>
                <a:lnTo>
                  <a:pt x="50149" y="588576"/>
                </a:lnTo>
                <a:lnTo>
                  <a:pt x="39456" y="557788"/>
                </a:lnTo>
                <a:lnTo>
                  <a:pt x="26903" y="510180"/>
                </a:lnTo>
                <a:lnTo>
                  <a:pt x="13436" y="449368"/>
                </a:lnTo>
                <a:lnTo>
                  <a:pt x="0" y="378967"/>
                </a:lnTo>
              </a:path>
            </a:pathLst>
          </a:custGeom>
          <a:ln w="9525">
            <a:solidFill>
              <a:srgbClr val="8587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549772" y="2514600"/>
            <a:ext cx="1640205" cy="522605"/>
          </a:xfrm>
          <a:custGeom>
            <a:avLst/>
            <a:gdLst/>
            <a:ahLst/>
            <a:cxnLst/>
            <a:rect l="l" t="t" r="r" b="b"/>
            <a:pathLst>
              <a:path w="1640204" h="522605">
                <a:moveTo>
                  <a:pt x="1613027" y="0"/>
                </a:moveTo>
                <a:lnTo>
                  <a:pt x="1625447" y="76201"/>
                </a:lnTo>
                <a:lnTo>
                  <a:pt x="1634271" y="142715"/>
                </a:lnTo>
                <a:lnTo>
                  <a:pt x="1639133" y="195526"/>
                </a:lnTo>
                <a:lnTo>
                  <a:pt x="1639666" y="230615"/>
                </a:lnTo>
                <a:lnTo>
                  <a:pt x="1635505" y="243966"/>
                </a:lnTo>
                <a:lnTo>
                  <a:pt x="62611" y="522477"/>
                </a:lnTo>
                <a:lnTo>
                  <a:pt x="54112" y="511316"/>
                </a:lnTo>
                <a:lnTo>
                  <a:pt x="42565" y="478141"/>
                </a:lnTo>
                <a:lnTo>
                  <a:pt x="29006" y="426850"/>
                </a:lnTo>
                <a:lnTo>
                  <a:pt x="14472" y="361336"/>
                </a:lnTo>
                <a:lnTo>
                  <a:pt x="0" y="285496"/>
                </a:lnTo>
              </a:path>
            </a:pathLst>
          </a:custGeom>
          <a:ln w="9524">
            <a:solidFill>
              <a:srgbClr val="8587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38327" y="4072128"/>
            <a:ext cx="3080004" cy="24170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3400" y="4267200"/>
            <a:ext cx="2492248" cy="1828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291328" y="4605526"/>
            <a:ext cx="3407664" cy="21884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86400" y="4800600"/>
            <a:ext cx="2819400" cy="1600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05327" y="3614928"/>
            <a:ext cx="2569464" cy="18455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00400" y="3809987"/>
            <a:ext cx="1981200" cy="1258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19783" y="176784"/>
            <a:ext cx="7623048" cy="5654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92936" y="153923"/>
            <a:ext cx="7536179" cy="6736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539621" y="202183"/>
            <a:ext cx="7193280" cy="478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04364" marR="5080" indent="-1891664">
              <a:lnSpc>
                <a:spcPts val="1880"/>
              </a:lnSpc>
            </a:pP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Đường lối xây dựng và bảo vệ chính quyền và kháng chiến chống thực  dân </a:t>
            </a:r>
            <a:r>
              <a:rPr dirty="0" sz="1600" spc="-10" b="1">
                <a:solidFill>
                  <a:srgbClr val="FFFFFF"/>
                </a:solidFill>
                <a:latin typeface="Tahoma"/>
                <a:cs typeface="Tahoma"/>
              </a:rPr>
              <a:t>Pháp </a:t>
            </a: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xâm lược</a:t>
            </a:r>
            <a:r>
              <a:rPr dirty="0" sz="1600" spc="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(1945-1954)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785615" y="6501383"/>
            <a:ext cx="1405127" cy="35661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1588" y="6413500"/>
            <a:ext cx="4205288" cy="44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32426" y="6337300"/>
            <a:ext cx="4211574" cy="52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00" y="800100"/>
            <a:ext cx="4572000" cy="444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93750"/>
            <a:ext cx="4572000" cy="444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48155" y="124968"/>
            <a:ext cx="6342888" cy="6278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29483" y="121920"/>
            <a:ext cx="3462528" cy="7254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95400" y="152400"/>
            <a:ext cx="6248400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95400" y="152400"/>
            <a:ext cx="6248400" cy="533400"/>
          </a:xfrm>
          <a:prstGeom prst="rect"/>
          <a:ln w="9525">
            <a:solidFill>
              <a:srgbClr val="C9B836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656080">
              <a:lnSpc>
                <a:spcPct val="100000"/>
              </a:lnSpc>
              <a:spcBef>
                <a:spcPts val="560"/>
              </a:spcBef>
            </a:pPr>
            <a:r>
              <a:rPr dirty="0" sz="2400">
                <a:latin typeface="Arial"/>
                <a:cs typeface="Arial"/>
              </a:rPr>
              <a:t>Kinh nghiệm lịch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sử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6155" y="1267967"/>
            <a:ext cx="8171688" cy="48661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3004" y="1226819"/>
            <a:ext cx="8415528" cy="4992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3400" y="1295438"/>
            <a:ext cx="8077200" cy="47705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3400" y="1295438"/>
            <a:ext cx="8077200" cy="4770755"/>
          </a:xfrm>
          <a:custGeom>
            <a:avLst/>
            <a:gdLst/>
            <a:ahLst/>
            <a:cxnLst/>
            <a:rect l="l" t="t" r="r" b="b"/>
            <a:pathLst>
              <a:path w="8077200" h="4770755">
                <a:moveTo>
                  <a:pt x="0" y="4770501"/>
                </a:moveTo>
                <a:lnTo>
                  <a:pt x="8077200" y="4770501"/>
                </a:lnTo>
                <a:lnTo>
                  <a:pt x="8077200" y="0"/>
                </a:lnTo>
                <a:lnTo>
                  <a:pt x="0" y="0"/>
                </a:lnTo>
                <a:lnTo>
                  <a:pt x="0" y="4770501"/>
                </a:lnTo>
                <a:close/>
              </a:path>
            </a:pathLst>
          </a:custGeom>
          <a:ln w="9524">
            <a:solidFill>
              <a:srgbClr val="B7A72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12140" y="1333753"/>
            <a:ext cx="7920990" cy="4643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dirty="0" sz="2400" spc="-5">
                <a:latin typeface="Arial"/>
                <a:cs typeface="Arial"/>
              </a:rPr>
              <a:t>Đề ra và quán </a:t>
            </a:r>
            <a:r>
              <a:rPr dirty="0" sz="2400">
                <a:latin typeface="Arial"/>
                <a:cs typeface="Arial"/>
              </a:rPr>
              <a:t>triệt </a:t>
            </a:r>
            <a:r>
              <a:rPr dirty="0" sz="2400" spc="-5">
                <a:latin typeface="Arial"/>
                <a:cs typeface="Arial"/>
              </a:rPr>
              <a:t>được đường lối kháng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chiến.</a:t>
            </a:r>
            <a:endParaRPr sz="2400">
              <a:latin typeface="Arial"/>
              <a:cs typeface="Arial"/>
            </a:endParaRPr>
          </a:p>
          <a:p>
            <a:pPr algn="just" marL="469900" marR="5080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70534" algn="l"/>
              </a:tabLst>
            </a:pPr>
            <a:r>
              <a:rPr dirty="0" sz="2400">
                <a:latin typeface="Arial"/>
                <a:cs typeface="Arial"/>
              </a:rPr>
              <a:t>Kết </a:t>
            </a:r>
            <a:r>
              <a:rPr dirty="0" sz="2400" spc="-5">
                <a:latin typeface="Arial"/>
                <a:cs typeface="Arial"/>
              </a:rPr>
              <a:t>hợp chặt chẽ, đúng đắn </a:t>
            </a:r>
            <a:r>
              <a:rPr dirty="0" sz="2400">
                <a:latin typeface="Arial"/>
                <a:cs typeface="Arial"/>
              </a:rPr>
              <a:t>nhiệm </a:t>
            </a:r>
            <a:r>
              <a:rPr dirty="0" sz="2400" spc="-5">
                <a:latin typeface="Arial"/>
                <a:cs typeface="Arial"/>
              </a:rPr>
              <a:t>vụ chống đế </a:t>
            </a:r>
            <a:r>
              <a:rPr dirty="0" sz="2400">
                <a:latin typeface="Arial"/>
                <a:cs typeface="Arial"/>
              </a:rPr>
              <a:t>quốc  với </a:t>
            </a:r>
            <a:r>
              <a:rPr dirty="0" sz="2400" spc="-5">
                <a:latin typeface="Arial"/>
                <a:cs typeface="Arial"/>
              </a:rPr>
              <a:t>nhiệm vụ chống </a:t>
            </a:r>
            <a:r>
              <a:rPr dirty="0" sz="2400">
                <a:latin typeface="Arial"/>
                <a:cs typeface="Arial"/>
              </a:rPr>
              <a:t>phong </a:t>
            </a:r>
            <a:r>
              <a:rPr dirty="0" sz="2400" spc="-5">
                <a:latin typeface="Arial"/>
                <a:cs typeface="Arial"/>
              </a:rPr>
              <a:t>kiến và </a:t>
            </a:r>
            <a:r>
              <a:rPr dirty="0" sz="2400" spc="-10">
                <a:latin typeface="Arial"/>
                <a:cs typeface="Arial"/>
              </a:rPr>
              <a:t>xây </a:t>
            </a:r>
            <a:r>
              <a:rPr dirty="0" sz="2400" spc="-5">
                <a:latin typeface="Arial"/>
                <a:cs typeface="Arial"/>
              </a:rPr>
              <a:t>dựng chế độ  dân chủ nhân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dân.</a:t>
            </a:r>
            <a:endParaRPr sz="2400">
              <a:latin typeface="Arial"/>
              <a:cs typeface="Arial"/>
            </a:endParaRPr>
          </a:p>
          <a:p>
            <a:pPr algn="just" marL="469900" marR="6350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70534" algn="l"/>
              </a:tabLst>
            </a:pPr>
            <a:r>
              <a:rPr dirty="0" sz="2400">
                <a:latin typeface="Arial"/>
                <a:cs typeface="Arial"/>
              </a:rPr>
              <a:t>Thực hiện phương </a:t>
            </a:r>
            <a:r>
              <a:rPr dirty="0" sz="2400" spc="-5">
                <a:latin typeface="Arial"/>
                <a:cs typeface="Arial"/>
              </a:rPr>
              <a:t>châm </a:t>
            </a:r>
            <a:r>
              <a:rPr dirty="0" sz="2400">
                <a:latin typeface="Arial"/>
                <a:cs typeface="Arial"/>
              </a:rPr>
              <a:t>vừa kháng chiến vừa </a:t>
            </a:r>
            <a:r>
              <a:rPr dirty="0" sz="2400" spc="-5">
                <a:latin typeface="Arial"/>
                <a:cs typeface="Arial"/>
              </a:rPr>
              <a:t>xây  </a:t>
            </a:r>
            <a:r>
              <a:rPr dirty="0" sz="2400">
                <a:latin typeface="Arial"/>
                <a:cs typeface="Arial"/>
              </a:rPr>
              <a:t>dựng </a:t>
            </a:r>
            <a:r>
              <a:rPr dirty="0" sz="2400" spc="-5">
                <a:latin typeface="Arial"/>
                <a:cs typeface="Arial"/>
              </a:rPr>
              <a:t>chế độ </a:t>
            </a:r>
            <a:r>
              <a:rPr dirty="0" sz="2400">
                <a:latin typeface="Arial"/>
                <a:cs typeface="Arial"/>
              </a:rPr>
              <a:t>mới, </a:t>
            </a:r>
            <a:r>
              <a:rPr dirty="0" sz="2400" spc="-5">
                <a:latin typeface="Arial"/>
                <a:cs typeface="Arial"/>
              </a:rPr>
              <a:t>xây dựng hậu </a:t>
            </a:r>
            <a:r>
              <a:rPr dirty="0" sz="2400">
                <a:latin typeface="Arial"/>
                <a:cs typeface="Arial"/>
              </a:rPr>
              <a:t>phương </a:t>
            </a:r>
            <a:r>
              <a:rPr dirty="0" sz="2400" spc="-5">
                <a:latin typeface="Arial"/>
                <a:cs typeface="Arial"/>
              </a:rPr>
              <a:t>ngày </a:t>
            </a:r>
            <a:r>
              <a:rPr dirty="0" sz="2400">
                <a:latin typeface="Arial"/>
                <a:cs typeface="Arial"/>
              </a:rPr>
              <a:t>càng  </a:t>
            </a:r>
            <a:r>
              <a:rPr dirty="0" sz="2400" spc="-5">
                <a:latin typeface="Arial"/>
                <a:cs typeface="Arial"/>
              </a:rPr>
              <a:t>vững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mạnh.</a:t>
            </a:r>
            <a:endParaRPr sz="2400">
              <a:latin typeface="Arial"/>
              <a:cs typeface="Arial"/>
            </a:endParaRPr>
          </a:p>
          <a:p>
            <a:pPr algn="just" marL="469900" marR="5080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70534" algn="l"/>
              </a:tabLst>
            </a:pPr>
            <a:r>
              <a:rPr dirty="0" sz="2400" spc="-5">
                <a:latin typeface="Arial"/>
                <a:cs typeface="Arial"/>
              </a:rPr>
              <a:t>Quán </a:t>
            </a:r>
            <a:r>
              <a:rPr dirty="0" sz="2400">
                <a:latin typeface="Arial"/>
                <a:cs typeface="Arial"/>
              </a:rPr>
              <a:t>triệt </a:t>
            </a:r>
            <a:r>
              <a:rPr dirty="0" sz="2400" spc="-5">
                <a:latin typeface="Arial"/>
                <a:cs typeface="Arial"/>
              </a:rPr>
              <a:t>tư </a:t>
            </a:r>
            <a:r>
              <a:rPr dirty="0" sz="2400">
                <a:latin typeface="Arial"/>
                <a:cs typeface="Arial"/>
              </a:rPr>
              <a:t>tưởng </a:t>
            </a:r>
            <a:r>
              <a:rPr dirty="0" sz="2400" spc="-5">
                <a:latin typeface="Arial"/>
                <a:cs typeface="Arial"/>
              </a:rPr>
              <a:t>chiến lược </a:t>
            </a:r>
            <a:r>
              <a:rPr dirty="0" sz="2400">
                <a:latin typeface="Arial"/>
                <a:cs typeface="Arial"/>
              </a:rPr>
              <a:t>kháng chiến </a:t>
            </a:r>
            <a:r>
              <a:rPr dirty="0" sz="2400" spc="-5">
                <a:latin typeface="Arial"/>
                <a:cs typeface="Arial"/>
              </a:rPr>
              <a:t>gian </a:t>
            </a:r>
            <a:r>
              <a:rPr dirty="0" sz="2400">
                <a:latin typeface="Arial"/>
                <a:cs typeface="Arial"/>
              </a:rPr>
              <a:t>khổ  </a:t>
            </a:r>
            <a:r>
              <a:rPr dirty="0" sz="2400" spc="-5">
                <a:latin typeface="Arial"/>
                <a:cs typeface="Arial"/>
              </a:rPr>
              <a:t>và lâu </a:t>
            </a:r>
            <a:r>
              <a:rPr dirty="0" sz="2400">
                <a:latin typeface="Arial"/>
                <a:cs typeface="Arial"/>
              </a:rPr>
              <a:t>dài, tích </a:t>
            </a:r>
            <a:r>
              <a:rPr dirty="0" sz="2400" spc="-5">
                <a:latin typeface="Arial"/>
                <a:cs typeface="Arial"/>
              </a:rPr>
              <a:t>cực, chủ </a:t>
            </a:r>
            <a:r>
              <a:rPr dirty="0" sz="2400">
                <a:latin typeface="Arial"/>
                <a:cs typeface="Arial"/>
              </a:rPr>
              <a:t>động, </a:t>
            </a:r>
            <a:r>
              <a:rPr dirty="0" sz="2400" spc="-5">
                <a:latin typeface="Arial"/>
                <a:cs typeface="Arial"/>
              </a:rPr>
              <a:t>sáng </a:t>
            </a:r>
            <a:r>
              <a:rPr dirty="0" sz="2400">
                <a:latin typeface="Arial"/>
                <a:cs typeface="Arial"/>
              </a:rPr>
              <a:t>tạo, kết hợp </a:t>
            </a:r>
            <a:r>
              <a:rPr dirty="0" sz="2400" spc="-5">
                <a:latin typeface="Arial"/>
                <a:cs typeface="Arial"/>
              </a:rPr>
              <a:t>đấu  </a:t>
            </a:r>
            <a:r>
              <a:rPr dirty="0" sz="2400">
                <a:latin typeface="Arial"/>
                <a:cs typeface="Arial"/>
              </a:rPr>
              <a:t>tranh </a:t>
            </a:r>
            <a:r>
              <a:rPr dirty="0" sz="2400" spc="-5">
                <a:latin typeface="Arial"/>
                <a:cs typeface="Arial"/>
              </a:rPr>
              <a:t>quân sự </a:t>
            </a:r>
            <a:r>
              <a:rPr dirty="0" sz="2400">
                <a:latin typeface="Arial"/>
                <a:cs typeface="Arial"/>
              </a:rPr>
              <a:t>với </a:t>
            </a:r>
            <a:r>
              <a:rPr dirty="0" sz="2400" spc="-5">
                <a:latin typeface="Arial"/>
                <a:cs typeface="Arial"/>
              </a:rPr>
              <a:t>đấu </a:t>
            </a:r>
            <a:r>
              <a:rPr dirty="0" sz="2400">
                <a:latin typeface="Arial"/>
                <a:cs typeface="Arial"/>
              </a:rPr>
              <a:t>tranh </a:t>
            </a:r>
            <a:r>
              <a:rPr dirty="0" sz="2400" spc="-5">
                <a:latin typeface="Arial"/>
                <a:cs typeface="Arial"/>
              </a:rPr>
              <a:t>ngoại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giao.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dirty="0" sz="2400" spc="-5">
                <a:latin typeface="Arial"/>
                <a:cs typeface="Arial"/>
              </a:rPr>
              <a:t>Tăng cường công </a:t>
            </a:r>
            <a:r>
              <a:rPr dirty="0" sz="2400">
                <a:latin typeface="Arial"/>
                <a:cs typeface="Arial"/>
              </a:rPr>
              <a:t>tác </a:t>
            </a:r>
            <a:r>
              <a:rPr dirty="0" sz="2400" spc="-10">
                <a:latin typeface="Arial"/>
                <a:cs typeface="Arial"/>
              </a:rPr>
              <a:t>xây </a:t>
            </a:r>
            <a:r>
              <a:rPr dirty="0" sz="2400" spc="-5">
                <a:latin typeface="Arial"/>
                <a:cs typeface="Arial"/>
              </a:rPr>
              <a:t>dựng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Đảng.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4800600"/>
            <a:ext cx="9144000" cy="67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258567"/>
            <a:ext cx="9144000" cy="27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286000"/>
            <a:ext cx="9144000" cy="2514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286000"/>
            <a:ext cx="9144000" cy="2514600"/>
          </a:xfrm>
          <a:custGeom>
            <a:avLst/>
            <a:gdLst/>
            <a:ahLst/>
            <a:cxnLst/>
            <a:rect l="l" t="t" r="r" b="b"/>
            <a:pathLst>
              <a:path w="9144000" h="2514600">
                <a:moveTo>
                  <a:pt x="0" y="2514600"/>
                </a:moveTo>
                <a:lnTo>
                  <a:pt x="9144000" y="2514600"/>
                </a:lnTo>
                <a:lnTo>
                  <a:pt x="9144000" y="0"/>
                </a:lnTo>
                <a:lnTo>
                  <a:pt x="0" y="0"/>
                </a:lnTo>
                <a:lnTo>
                  <a:pt x="0" y="251460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2231" y="2993135"/>
            <a:ext cx="8590788" cy="1260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05200" y="17481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05200" y="17481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36135" y="1693164"/>
            <a:ext cx="806196" cy="694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7155" y="963167"/>
            <a:ext cx="7714488" cy="1313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2791" y="1243583"/>
            <a:ext cx="7551420" cy="911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990600"/>
            <a:ext cx="7620000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990600"/>
            <a:ext cx="7620000" cy="1219200"/>
          </a:xfrm>
          <a:custGeom>
            <a:avLst/>
            <a:gdLst/>
            <a:ahLst/>
            <a:cxnLst/>
            <a:rect l="l" t="t" r="r" b="b"/>
            <a:pathLst>
              <a:path w="7620000" h="1219200">
                <a:moveTo>
                  <a:pt x="0" y="1219200"/>
                </a:moveTo>
                <a:lnTo>
                  <a:pt x="7620000" y="1219200"/>
                </a:lnTo>
                <a:lnTo>
                  <a:pt x="7620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42416" y="1263396"/>
            <a:ext cx="7473696" cy="833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16152" y="3122676"/>
            <a:ext cx="7168896" cy="26913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91355" y="321563"/>
            <a:ext cx="1095755" cy="694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05755" y="353568"/>
            <a:ext cx="3904488" cy="5961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49367" y="327659"/>
            <a:ext cx="4143755" cy="5952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53000" y="381000"/>
            <a:ext cx="3810000" cy="5867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53000" y="381000"/>
            <a:ext cx="3810000" cy="5867400"/>
          </a:xfrm>
          <a:custGeom>
            <a:avLst/>
            <a:gdLst/>
            <a:ahLst/>
            <a:cxnLst/>
            <a:rect l="l" t="t" r="r" b="b"/>
            <a:pathLst>
              <a:path w="3810000" h="5867400">
                <a:moveTo>
                  <a:pt x="0" y="5867400"/>
                </a:moveTo>
                <a:lnTo>
                  <a:pt x="3810000" y="5867400"/>
                </a:lnTo>
                <a:lnTo>
                  <a:pt x="3810000" y="0"/>
                </a:lnTo>
                <a:lnTo>
                  <a:pt x="0" y="0"/>
                </a:lnTo>
                <a:lnTo>
                  <a:pt x="0" y="5867400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032628" y="1791842"/>
            <a:ext cx="3653154" cy="38214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</a:pPr>
            <a:r>
              <a:rPr dirty="0" sz="2000">
                <a:latin typeface="Wingdings"/>
                <a:cs typeface="Wingdings"/>
              </a:rPr>
              <a:t></a:t>
            </a:r>
            <a:r>
              <a:rPr dirty="0" sz="2000">
                <a:latin typeface="Arial"/>
                <a:cs typeface="Arial"/>
              </a:rPr>
              <a:t>Hệ thống </a:t>
            </a:r>
            <a:r>
              <a:rPr dirty="0" sz="2000" spc="-5">
                <a:latin typeface="Arial"/>
                <a:cs typeface="Arial"/>
              </a:rPr>
              <a:t>xã </a:t>
            </a:r>
            <a:r>
              <a:rPr dirty="0" sz="2000">
                <a:latin typeface="Arial"/>
                <a:cs typeface="Arial"/>
              </a:rPr>
              <a:t>hội chủ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nghĩa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latin typeface="Wingdings"/>
                <a:cs typeface="Wingdings"/>
              </a:rPr>
              <a:t></a:t>
            </a:r>
            <a:r>
              <a:rPr dirty="0" sz="2000">
                <a:latin typeface="Arial"/>
                <a:cs typeface="Arial"/>
              </a:rPr>
              <a:t>Phong trào giải phóng dân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tộc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latin typeface="Wingdings"/>
                <a:cs typeface="Wingdings"/>
              </a:rPr>
              <a:t></a:t>
            </a:r>
            <a:r>
              <a:rPr dirty="0" sz="2000">
                <a:latin typeface="Arial"/>
                <a:cs typeface="Arial"/>
              </a:rPr>
              <a:t>Phong trào hòa bình dân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chủ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latin typeface="Wingdings"/>
                <a:cs typeface="Wingdings"/>
              </a:rPr>
              <a:t></a:t>
            </a:r>
            <a:r>
              <a:rPr dirty="0" sz="2000">
                <a:latin typeface="Arial"/>
                <a:cs typeface="Arial"/>
              </a:rPr>
              <a:t>Đặc </a:t>
            </a:r>
            <a:r>
              <a:rPr dirty="0" sz="2000" spc="-5">
                <a:latin typeface="Arial"/>
                <a:cs typeface="Arial"/>
              </a:rPr>
              <a:t>điểm </a:t>
            </a:r>
            <a:r>
              <a:rPr dirty="0" sz="2000">
                <a:latin typeface="Arial"/>
                <a:cs typeface="Arial"/>
              </a:rPr>
              <a:t>miền Bắc sau </a:t>
            </a:r>
            <a:r>
              <a:rPr dirty="0" sz="2000" spc="3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Hiệp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định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Giơ-ne-vơ.</a:t>
            </a: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latin typeface="Wingdings"/>
                <a:cs typeface="Wingdings"/>
              </a:rPr>
              <a:t></a:t>
            </a:r>
            <a:r>
              <a:rPr dirty="0" sz="2000">
                <a:latin typeface="Arial"/>
                <a:cs typeface="Arial"/>
              </a:rPr>
              <a:t>Thế </a:t>
            </a:r>
            <a:r>
              <a:rPr dirty="0" sz="2000" spc="-5">
                <a:latin typeface="Arial"/>
                <a:cs typeface="Arial"/>
              </a:rPr>
              <a:t>và </a:t>
            </a:r>
            <a:r>
              <a:rPr dirty="0" sz="2000">
                <a:latin typeface="Arial"/>
                <a:cs typeface="Arial"/>
              </a:rPr>
              <a:t>lực của cách </a:t>
            </a:r>
            <a:r>
              <a:rPr dirty="0" sz="2000" spc="-5">
                <a:latin typeface="Arial"/>
                <a:cs typeface="Arial"/>
              </a:rPr>
              <a:t>mạng  </a:t>
            </a:r>
            <a:r>
              <a:rPr dirty="0" sz="2000">
                <a:latin typeface="Arial"/>
                <a:cs typeface="Arial"/>
              </a:rPr>
              <a:t>sau chín năm kháng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chiến.</a:t>
            </a: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latin typeface="Wingdings"/>
                <a:cs typeface="Wingdings"/>
              </a:rPr>
              <a:t></a:t>
            </a:r>
            <a:r>
              <a:rPr dirty="0" sz="2000">
                <a:latin typeface="Arial"/>
                <a:cs typeface="Arial"/>
              </a:rPr>
              <a:t>Nhân </a:t>
            </a:r>
            <a:r>
              <a:rPr dirty="0" sz="2000" spc="-5">
                <a:latin typeface="Arial"/>
                <a:cs typeface="Arial"/>
              </a:rPr>
              <a:t>dân ta </a:t>
            </a:r>
            <a:r>
              <a:rPr dirty="0" sz="2000">
                <a:latin typeface="Arial"/>
                <a:cs typeface="Arial"/>
              </a:rPr>
              <a:t>có </a:t>
            </a:r>
            <a:r>
              <a:rPr dirty="0" sz="2000" spc="-5">
                <a:latin typeface="Arial"/>
                <a:cs typeface="Arial"/>
              </a:rPr>
              <a:t>nguyện vọng  </a:t>
            </a:r>
            <a:r>
              <a:rPr dirty="0" sz="2000">
                <a:latin typeface="Arial"/>
                <a:cs typeface="Arial"/>
              </a:rPr>
              <a:t>tha </a:t>
            </a:r>
            <a:r>
              <a:rPr dirty="0" sz="2000" spc="-5">
                <a:latin typeface="Arial"/>
                <a:cs typeface="Arial"/>
              </a:rPr>
              <a:t>thiết và </a:t>
            </a:r>
            <a:r>
              <a:rPr dirty="0" sz="2000">
                <a:latin typeface="Arial"/>
                <a:cs typeface="Arial"/>
              </a:rPr>
              <a:t>quyết </a:t>
            </a:r>
            <a:r>
              <a:rPr dirty="0" sz="2000" spc="-5">
                <a:latin typeface="Arial"/>
                <a:cs typeface="Arial"/>
              </a:rPr>
              <a:t>tâm </a:t>
            </a:r>
            <a:r>
              <a:rPr dirty="0" sz="2000">
                <a:latin typeface="Arial"/>
                <a:cs typeface="Arial"/>
              </a:rPr>
              <a:t>cho </a:t>
            </a:r>
            <a:r>
              <a:rPr dirty="0" sz="2000" spc="-15">
                <a:latin typeface="Arial"/>
                <a:cs typeface="Arial"/>
              </a:rPr>
              <a:t>độc  </a:t>
            </a:r>
            <a:r>
              <a:rPr dirty="0" sz="2000">
                <a:latin typeface="Arial"/>
                <a:cs typeface="Arial"/>
              </a:rPr>
              <a:t>lập, thống nhất </a:t>
            </a:r>
            <a:r>
              <a:rPr dirty="0" sz="2000" spc="-5">
                <a:latin typeface="Arial"/>
                <a:cs typeface="Arial"/>
              </a:rPr>
              <a:t>Tổ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quốc.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67044" y="559308"/>
            <a:ext cx="1684020" cy="1101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5928" y="185928"/>
            <a:ext cx="4855464" cy="64556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1000" y="381000"/>
            <a:ext cx="4267200" cy="5867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86528" y="262127"/>
            <a:ext cx="4157472" cy="470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81600" y="457200"/>
            <a:ext cx="3581400" cy="411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9728" y="338327"/>
            <a:ext cx="5312664" cy="45506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4800" y="533400"/>
            <a:ext cx="4724400" cy="396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5928" y="4529326"/>
            <a:ext cx="3179064" cy="22646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1000" y="4724400"/>
            <a:ext cx="2590800" cy="1676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57727" y="5443726"/>
            <a:ext cx="2188464" cy="12984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52800" y="5638800"/>
            <a:ext cx="1600200" cy="7107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57727" y="4529328"/>
            <a:ext cx="2188464" cy="13502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52800" y="4724400"/>
            <a:ext cx="1600200" cy="762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58155" y="4696967"/>
            <a:ext cx="3828288" cy="1911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32247" y="4686300"/>
            <a:ext cx="3936492" cy="19751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05400" y="4724437"/>
            <a:ext cx="3733800" cy="18158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05400" y="4724437"/>
            <a:ext cx="3733800" cy="1816100"/>
          </a:xfrm>
          <a:custGeom>
            <a:avLst/>
            <a:gdLst/>
            <a:ahLst/>
            <a:cxnLst/>
            <a:rect l="l" t="t" r="r" b="b"/>
            <a:pathLst>
              <a:path w="3733800" h="1816100">
                <a:moveTo>
                  <a:pt x="0" y="1815845"/>
                </a:moveTo>
                <a:lnTo>
                  <a:pt x="3733800" y="1815845"/>
                </a:lnTo>
                <a:lnTo>
                  <a:pt x="3733800" y="0"/>
                </a:lnTo>
                <a:lnTo>
                  <a:pt x="0" y="0"/>
                </a:lnTo>
                <a:lnTo>
                  <a:pt x="0" y="1815845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185028" y="4766309"/>
            <a:ext cx="3576954" cy="171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buFont typeface="Wingdings"/>
              <a:buChar char=""/>
              <a:tabLst>
                <a:tab pos="250825" algn="l"/>
              </a:tabLst>
            </a:pPr>
            <a:r>
              <a:rPr dirty="0" sz="1600" spc="-5" b="1">
                <a:latin typeface="Arial"/>
                <a:cs typeface="Arial"/>
              </a:rPr>
              <a:t>Nước Mỹ &amp; Chiến lược toàn</a:t>
            </a:r>
            <a:r>
              <a:rPr dirty="0" sz="1600" spc="4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cầu</a:t>
            </a:r>
            <a:endParaRPr sz="1600">
              <a:latin typeface="Arial"/>
              <a:cs typeface="Arial"/>
            </a:endParaRPr>
          </a:p>
          <a:p>
            <a:pPr algn="just" marL="250190" indent="-237490">
              <a:lnSpc>
                <a:spcPct val="100000"/>
              </a:lnSpc>
              <a:buFont typeface="Wingdings"/>
              <a:buChar char=""/>
              <a:tabLst>
                <a:tab pos="250825" algn="l"/>
              </a:tabLst>
            </a:pPr>
            <a:r>
              <a:rPr dirty="0" sz="1600" spc="-5" b="1">
                <a:latin typeface="Arial"/>
                <a:cs typeface="Arial"/>
              </a:rPr>
              <a:t>Chiến tranh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lạnh</a:t>
            </a:r>
            <a:endParaRPr sz="1600">
              <a:latin typeface="Arial"/>
              <a:cs typeface="Arial"/>
            </a:endParaRPr>
          </a:p>
          <a:p>
            <a:pPr algn="just" marL="12700" marR="7620">
              <a:lnSpc>
                <a:spcPct val="100000"/>
              </a:lnSpc>
              <a:buFont typeface="Wingdings"/>
              <a:buChar char=""/>
              <a:tabLst>
                <a:tab pos="250825" algn="l"/>
              </a:tabLst>
            </a:pPr>
            <a:r>
              <a:rPr dirty="0" sz="1600" spc="-10" b="1">
                <a:latin typeface="Arial"/>
                <a:cs typeface="Arial"/>
              </a:rPr>
              <a:t>Bất </a:t>
            </a:r>
            <a:r>
              <a:rPr dirty="0" sz="1600" spc="-5" b="1">
                <a:latin typeface="Arial"/>
                <a:cs typeface="Arial"/>
              </a:rPr>
              <a:t>đồng trong hệ thống xã hội  chủ nghĩa; quan hệ Xô –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Trung.</a:t>
            </a:r>
            <a:endParaRPr sz="16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buFont typeface="Wingdings"/>
              <a:buChar char=""/>
              <a:tabLst>
                <a:tab pos="250825" algn="l"/>
              </a:tabLst>
            </a:pPr>
            <a:r>
              <a:rPr dirty="0" sz="1600" spc="-10" b="1">
                <a:latin typeface="Arial"/>
                <a:cs typeface="Arial"/>
              </a:rPr>
              <a:t>Việt </a:t>
            </a:r>
            <a:r>
              <a:rPr dirty="0" sz="1600" b="1">
                <a:latin typeface="Arial"/>
                <a:cs typeface="Arial"/>
              </a:rPr>
              <a:t>Nam: </a:t>
            </a:r>
            <a:r>
              <a:rPr dirty="0" sz="1600" spc="-5" b="1">
                <a:latin typeface="Arial"/>
                <a:cs typeface="Arial"/>
              </a:rPr>
              <a:t>bị chia </a:t>
            </a:r>
            <a:r>
              <a:rPr dirty="0" sz="1600" b="1">
                <a:latin typeface="Arial"/>
                <a:cs typeface="Arial"/>
              </a:rPr>
              <a:t>cắt; kinh </a:t>
            </a:r>
            <a:r>
              <a:rPr dirty="0" sz="1600" spc="-5" b="1">
                <a:latin typeface="Arial"/>
                <a:cs typeface="Arial"/>
              </a:rPr>
              <a:t>tế miền  Bắc nghèo, </a:t>
            </a:r>
            <a:r>
              <a:rPr dirty="0" sz="1600" b="1">
                <a:latin typeface="Arial"/>
                <a:cs typeface="Arial"/>
              </a:rPr>
              <a:t>lạc </a:t>
            </a:r>
            <a:r>
              <a:rPr dirty="0" sz="1600" spc="-5" b="1">
                <a:latin typeface="Arial"/>
                <a:cs typeface="Arial"/>
              </a:rPr>
              <a:t>hậu; miền Nam  </a:t>
            </a:r>
            <a:r>
              <a:rPr dirty="0" sz="1600" spc="-5" b="1">
                <a:latin typeface="Arial"/>
                <a:cs typeface="Arial"/>
                <a:hlinkClick r:id="rId16"/>
              </a:rPr>
              <a:t>th</a:t>
            </a:r>
            <a:r>
              <a:rPr dirty="0" sz="1600" spc="-5" b="1">
                <a:latin typeface="Arial"/>
                <a:cs typeface="Arial"/>
              </a:rPr>
              <a:t>ành </a:t>
            </a:r>
            <a:r>
              <a:rPr dirty="0" sz="1600" spc="-10" b="1">
                <a:latin typeface="Arial"/>
                <a:cs typeface="Arial"/>
              </a:rPr>
              <a:t>thuộc </a:t>
            </a:r>
            <a:r>
              <a:rPr dirty="0" sz="1600" spc="-5" b="1">
                <a:latin typeface="Arial"/>
                <a:cs typeface="Arial"/>
              </a:rPr>
              <a:t>địa kiểu mới của</a:t>
            </a:r>
            <a:r>
              <a:rPr dirty="0" sz="1600" spc="85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Mỹ.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18588" y="160020"/>
            <a:ext cx="4421123" cy="4719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1955" y="5001767"/>
            <a:ext cx="7028688" cy="1110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15567" y="4975859"/>
            <a:ext cx="7210044" cy="1229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19200" y="5029200"/>
            <a:ext cx="6934200" cy="10156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19200" y="5029200"/>
            <a:ext cx="6934200" cy="1016000"/>
          </a:xfrm>
          <a:prstGeom prst="rect">
            <a:avLst/>
          </a:prstGeom>
          <a:ln w="9524">
            <a:solidFill>
              <a:srgbClr val="F6924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just" marL="86360" marR="77470">
              <a:lnSpc>
                <a:spcPct val="98700"/>
              </a:lnSpc>
              <a:spcBef>
                <a:spcPts val="305"/>
              </a:spcBef>
            </a:pPr>
            <a:r>
              <a:rPr dirty="0" sz="2000" spc="-5" b="1">
                <a:latin typeface="Arial"/>
                <a:cs typeface="Arial"/>
              </a:rPr>
              <a:t>Một </a:t>
            </a:r>
            <a:r>
              <a:rPr dirty="0" sz="2000" b="1">
                <a:latin typeface="Arial"/>
                <a:cs typeface="Arial"/>
              </a:rPr>
              <a:t>Đảng </a:t>
            </a:r>
            <a:r>
              <a:rPr dirty="0" sz="2000" spc="-5" b="1">
                <a:latin typeface="Arial"/>
                <a:cs typeface="Arial"/>
              </a:rPr>
              <a:t>lãnh </a:t>
            </a:r>
            <a:r>
              <a:rPr dirty="0" sz="2000" b="1">
                <a:latin typeface="Arial"/>
                <a:cs typeface="Arial"/>
              </a:rPr>
              <a:t>đạo hai cuộc cách mạng khác nhau ở  hai </a:t>
            </a:r>
            <a:r>
              <a:rPr dirty="0" sz="2000" spc="-5" b="1">
                <a:latin typeface="Arial"/>
                <a:cs typeface="Arial"/>
              </a:rPr>
              <a:t>miền đất </a:t>
            </a:r>
            <a:r>
              <a:rPr dirty="0" sz="2000" b="1">
                <a:latin typeface="Arial"/>
                <a:cs typeface="Arial"/>
              </a:rPr>
              <a:t>nước có </a:t>
            </a:r>
            <a:r>
              <a:rPr dirty="0" sz="2000" spc="-5" b="1">
                <a:latin typeface="Arial"/>
                <a:cs typeface="Arial"/>
              </a:rPr>
              <a:t>chế </a:t>
            </a:r>
            <a:r>
              <a:rPr dirty="0" sz="2000" b="1">
                <a:latin typeface="Arial"/>
                <a:cs typeface="Arial"/>
              </a:rPr>
              <a:t>độ chính </a:t>
            </a:r>
            <a:r>
              <a:rPr dirty="0" sz="2000" spc="-5" b="1">
                <a:latin typeface="Arial"/>
                <a:cs typeface="Arial"/>
              </a:rPr>
              <a:t>trị </a:t>
            </a:r>
            <a:r>
              <a:rPr dirty="0" sz="2000" b="1">
                <a:latin typeface="Arial"/>
                <a:cs typeface="Arial"/>
              </a:rPr>
              <a:t>khác nhau </a:t>
            </a:r>
            <a:r>
              <a:rPr dirty="0" sz="2000" spc="-5" b="1">
                <a:latin typeface="Arial"/>
                <a:cs typeface="Arial"/>
              </a:rPr>
              <a:t>là </a:t>
            </a:r>
            <a:r>
              <a:rPr dirty="0" sz="2000" b="1">
                <a:latin typeface="Arial"/>
                <a:cs typeface="Arial"/>
              </a:rPr>
              <a:t>đặc  điểm lớn của cách mạng </a:t>
            </a:r>
            <a:r>
              <a:rPr dirty="0" sz="2000" spc="-10" b="1">
                <a:latin typeface="Arial"/>
                <a:cs typeface="Arial"/>
              </a:rPr>
              <a:t>Việt </a:t>
            </a:r>
            <a:r>
              <a:rPr dirty="0" sz="2000" b="1">
                <a:latin typeface="Arial"/>
                <a:cs typeface="Arial"/>
              </a:rPr>
              <a:t>Nam sau tháng</a:t>
            </a:r>
            <a:r>
              <a:rPr dirty="0" sz="2000" spc="-1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7-1954.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5928" y="262127"/>
            <a:ext cx="5693664" cy="5084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1000" y="457200"/>
            <a:ext cx="5105400" cy="449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19928" y="338327"/>
            <a:ext cx="3624072" cy="49316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15000" y="533400"/>
            <a:ext cx="3048000" cy="4343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43355" y="5373623"/>
            <a:ext cx="7257288" cy="11109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6967" y="5347715"/>
            <a:ext cx="7437120" cy="1228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0600" y="5401271"/>
            <a:ext cx="7162800" cy="10156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90600" y="5401271"/>
            <a:ext cx="7162800" cy="1016000"/>
          </a:xfrm>
          <a:prstGeom prst="rect">
            <a:avLst/>
          </a:prstGeom>
          <a:ln w="9524">
            <a:solidFill>
              <a:srgbClr val="F6924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just" marL="86360" marR="77470">
              <a:lnSpc>
                <a:spcPct val="100000"/>
              </a:lnSpc>
              <a:spcBef>
                <a:spcPts val="275"/>
              </a:spcBef>
            </a:pPr>
            <a:r>
              <a:rPr dirty="0" sz="2000" b="1">
                <a:latin typeface="Arial"/>
                <a:cs typeface="Arial"/>
              </a:rPr>
              <a:t>Đặc điểm </a:t>
            </a:r>
            <a:r>
              <a:rPr dirty="0" sz="2000" spc="-5" b="1">
                <a:latin typeface="Arial"/>
                <a:cs typeface="Arial"/>
              </a:rPr>
              <a:t>nước </a:t>
            </a:r>
            <a:r>
              <a:rPr dirty="0" sz="2000" b="1">
                <a:latin typeface="Arial"/>
                <a:cs typeface="Arial"/>
              </a:rPr>
              <a:t>ta sau Hiệp </a:t>
            </a:r>
            <a:r>
              <a:rPr dirty="0" sz="2000" spc="-5" b="1">
                <a:latin typeface="Arial"/>
                <a:cs typeface="Arial"/>
              </a:rPr>
              <a:t>nghị Giơ-ne-vơ là cơ </a:t>
            </a:r>
            <a:r>
              <a:rPr dirty="0" sz="2000" b="1">
                <a:latin typeface="Arial"/>
                <a:cs typeface="Arial"/>
              </a:rPr>
              <a:t>sở </a:t>
            </a:r>
            <a:r>
              <a:rPr dirty="0" sz="2000" spc="-5" b="1">
                <a:latin typeface="Arial"/>
                <a:cs typeface="Arial"/>
              </a:rPr>
              <a:t>để  </a:t>
            </a:r>
            <a:r>
              <a:rPr dirty="0" sz="2000" b="1">
                <a:latin typeface="Arial"/>
                <a:cs typeface="Arial"/>
              </a:rPr>
              <a:t>Đảng ta </a:t>
            </a:r>
            <a:r>
              <a:rPr dirty="0" sz="2000" spc="-5" b="1">
                <a:latin typeface="Arial"/>
                <a:cs typeface="Arial"/>
              </a:rPr>
              <a:t>phân </a:t>
            </a:r>
            <a:r>
              <a:rPr dirty="0" sz="2000" b="1">
                <a:latin typeface="Arial"/>
                <a:cs typeface="Arial"/>
              </a:rPr>
              <a:t>tích, </a:t>
            </a:r>
            <a:r>
              <a:rPr dirty="0" sz="2000" spc="-5" b="1">
                <a:latin typeface="Arial"/>
                <a:cs typeface="Arial"/>
              </a:rPr>
              <a:t>hoạch </a:t>
            </a:r>
            <a:r>
              <a:rPr dirty="0" sz="2000" b="1">
                <a:latin typeface="Arial"/>
                <a:cs typeface="Arial"/>
              </a:rPr>
              <a:t>định đường lối chiến lược  chung cho cách mạng cả nước trong giai đoạn</a:t>
            </a:r>
            <a:r>
              <a:rPr dirty="0" sz="2000" spc="-114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mới.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71955" y="201168"/>
            <a:ext cx="6647688" cy="556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8719" y="160020"/>
            <a:ext cx="6679692" cy="7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19200" y="228574"/>
            <a:ext cx="6553200" cy="461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19200" y="228574"/>
            <a:ext cx="6553200" cy="462280"/>
          </a:xfrm>
          <a:prstGeom prst="rect"/>
          <a:ln w="9525">
            <a:solidFill>
              <a:srgbClr val="97B853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191135">
              <a:lnSpc>
                <a:spcPct val="100000"/>
              </a:lnSpc>
              <a:spcBef>
                <a:spcPts val="165"/>
              </a:spcBef>
            </a:pPr>
            <a:r>
              <a:rPr dirty="0" sz="2400">
                <a:latin typeface="Palatino Linotype"/>
                <a:cs typeface="Palatino Linotype"/>
              </a:rPr>
              <a:t>Quá trình hình thành và nội dung </a:t>
            </a:r>
            <a:r>
              <a:rPr dirty="0" sz="2400" spc="-5">
                <a:latin typeface="Palatino Linotype"/>
                <a:cs typeface="Palatino Linotype"/>
              </a:rPr>
              <a:t>đường</a:t>
            </a:r>
            <a:r>
              <a:rPr dirty="0" sz="2400" spc="-120">
                <a:latin typeface="Palatino Linotype"/>
                <a:cs typeface="Palatino Linotype"/>
              </a:rPr>
              <a:t> </a:t>
            </a:r>
            <a:r>
              <a:rPr dirty="0" sz="2400" spc="-5">
                <a:latin typeface="Palatino Linotype"/>
                <a:cs typeface="Palatino Linotype"/>
              </a:rPr>
              <a:t>lối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7556" y="810768"/>
            <a:ext cx="8552688" cy="740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6408" y="792480"/>
            <a:ext cx="8695944" cy="839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4800" y="838174"/>
            <a:ext cx="8458200" cy="646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04800" y="838174"/>
            <a:ext cx="8458200" cy="646430"/>
          </a:xfrm>
          <a:prstGeom prst="rect">
            <a:avLst/>
          </a:prstGeom>
          <a:ln w="9525">
            <a:solidFill>
              <a:srgbClr val="46AAC5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86360" marR="79375">
              <a:lnSpc>
                <a:spcPct val="100000"/>
              </a:lnSpc>
              <a:spcBef>
                <a:spcPts val="275"/>
              </a:spcBef>
            </a:pPr>
            <a:r>
              <a:rPr dirty="0" sz="1800" spc="-5" b="1">
                <a:latin typeface="Arial"/>
                <a:cs typeface="Arial"/>
              </a:rPr>
              <a:t>Yêu cầu </a:t>
            </a:r>
            <a:r>
              <a:rPr dirty="0" sz="1800" b="1">
                <a:latin typeface="Arial"/>
                <a:cs typeface="Arial"/>
              </a:rPr>
              <a:t>bức </a:t>
            </a:r>
            <a:r>
              <a:rPr dirty="0" sz="1800" spc="-5" b="1">
                <a:latin typeface="Arial"/>
                <a:cs typeface="Arial"/>
              </a:rPr>
              <a:t>thiết: có được </a:t>
            </a:r>
            <a:r>
              <a:rPr dirty="0" sz="1800" b="1">
                <a:latin typeface="Arial"/>
                <a:cs typeface="Arial"/>
              </a:rPr>
              <a:t>đường </a:t>
            </a:r>
            <a:r>
              <a:rPr dirty="0" sz="1800" spc="-5" b="1">
                <a:latin typeface="Arial"/>
                <a:cs typeface="Arial"/>
              </a:rPr>
              <a:t>lối đúng </a:t>
            </a:r>
            <a:r>
              <a:rPr dirty="0" sz="1800" b="1">
                <a:latin typeface="Arial"/>
                <a:cs typeface="Arial"/>
              </a:rPr>
              <a:t>đắn, </a:t>
            </a:r>
            <a:r>
              <a:rPr dirty="0" sz="1800" spc="-20" b="1">
                <a:latin typeface="Arial"/>
                <a:cs typeface="Arial"/>
              </a:rPr>
              <a:t>vừa </a:t>
            </a:r>
            <a:r>
              <a:rPr dirty="0" sz="1800" b="1">
                <a:latin typeface="Arial"/>
                <a:cs typeface="Arial"/>
              </a:rPr>
              <a:t>phù hợp </a:t>
            </a:r>
            <a:r>
              <a:rPr dirty="0" sz="1800" spc="-15" b="1">
                <a:latin typeface="Arial"/>
                <a:cs typeface="Arial"/>
              </a:rPr>
              <a:t>với </a:t>
            </a:r>
            <a:r>
              <a:rPr dirty="0" sz="1800" b="1">
                <a:latin typeface="Arial"/>
                <a:cs typeface="Arial"/>
              </a:rPr>
              <a:t>tình </a:t>
            </a:r>
            <a:r>
              <a:rPr dirty="0" sz="1800" spc="-5" b="1">
                <a:latin typeface="Arial"/>
                <a:cs typeface="Arial"/>
              </a:rPr>
              <a:t>hình  </a:t>
            </a:r>
            <a:r>
              <a:rPr dirty="0" sz="1800" b="1">
                <a:latin typeface="Arial"/>
                <a:cs typeface="Arial"/>
              </a:rPr>
              <a:t>mỗi </a:t>
            </a:r>
            <a:r>
              <a:rPr dirty="0" sz="1800" spc="-5" b="1">
                <a:latin typeface="Arial"/>
                <a:cs typeface="Arial"/>
              </a:rPr>
              <a:t>miền, </a:t>
            </a:r>
            <a:r>
              <a:rPr dirty="0" sz="1800" b="1">
                <a:latin typeface="Arial"/>
                <a:cs typeface="Arial"/>
              </a:rPr>
              <a:t>tình hình </a:t>
            </a:r>
            <a:r>
              <a:rPr dirty="0" sz="1800" spc="-5" b="1">
                <a:latin typeface="Arial"/>
                <a:cs typeface="Arial"/>
              </a:rPr>
              <a:t>cả </a:t>
            </a:r>
            <a:r>
              <a:rPr dirty="0" sz="1800" b="1">
                <a:latin typeface="Arial"/>
                <a:cs typeface="Arial"/>
              </a:rPr>
              <a:t>nước, </a:t>
            </a:r>
            <a:r>
              <a:rPr dirty="0" sz="1800" spc="-20" b="1">
                <a:latin typeface="Arial"/>
                <a:cs typeface="Arial"/>
              </a:rPr>
              <a:t>vừa </a:t>
            </a:r>
            <a:r>
              <a:rPr dirty="0" sz="1800" b="1">
                <a:latin typeface="Arial"/>
                <a:cs typeface="Arial"/>
              </a:rPr>
              <a:t>phù hợp </a:t>
            </a:r>
            <a:r>
              <a:rPr dirty="0" sz="1800" spc="-15" b="1">
                <a:latin typeface="Arial"/>
                <a:cs typeface="Arial"/>
              </a:rPr>
              <a:t>với </a:t>
            </a:r>
            <a:r>
              <a:rPr dirty="0" sz="1800" spc="-5" b="1">
                <a:latin typeface="Arial"/>
                <a:cs typeface="Arial"/>
              </a:rPr>
              <a:t>xu </a:t>
            </a:r>
            <a:r>
              <a:rPr dirty="0" sz="1800" b="1">
                <a:latin typeface="Arial"/>
                <a:cs typeface="Arial"/>
              </a:rPr>
              <a:t>thế chung của thời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đại.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26891" y="1673351"/>
            <a:ext cx="5562600" cy="955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612896" y="1883155"/>
            <a:ext cx="4951095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ts val="1830"/>
              </a:lnSpc>
              <a:buFont typeface="Tahoma"/>
              <a:buChar char="•"/>
              <a:tabLst>
                <a:tab pos="185420" algn="l"/>
              </a:tabLst>
            </a:pPr>
            <a:r>
              <a:rPr dirty="0" sz="1600" spc="-5" b="1">
                <a:latin typeface="Tahoma"/>
                <a:cs typeface="Tahoma"/>
              </a:rPr>
              <a:t>Nghị </a:t>
            </a:r>
            <a:r>
              <a:rPr dirty="0" sz="1600" b="1">
                <a:latin typeface="Tahoma"/>
                <a:cs typeface="Tahoma"/>
              </a:rPr>
              <a:t>quyết </a:t>
            </a:r>
            <a:r>
              <a:rPr dirty="0" sz="1600" spc="-5" b="1">
                <a:latin typeface="Tahoma"/>
                <a:cs typeface="Tahoma"/>
              </a:rPr>
              <a:t>của </a:t>
            </a:r>
            <a:r>
              <a:rPr dirty="0" sz="1600" spc="-10" b="1">
                <a:latin typeface="Tahoma"/>
                <a:cs typeface="Tahoma"/>
              </a:rPr>
              <a:t>Bộ </a:t>
            </a:r>
            <a:r>
              <a:rPr dirty="0" sz="1600" spc="-5" b="1">
                <a:latin typeface="Tahoma"/>
                <a:cs typeface="Tahoma"/>
              </a:rPr>
              <a:t>Chính trị về tình hình   </a:t>
            </a:r>
            <a:r>
              <a:rPr dirty="0" sz="1600" spc="15" b="1">
                <a:latin typeface="Tahoma"/>
                <a:cs typeface="Tahoma"/>
              </a:rPr>
              <a:t> </a:t>
            </a:r>
            <a:r>
              <a:rPr dirty="0" sz="1600" spc="-5" b="1">
                <a:latin typeface="Tahoma"/>
                <a:cs typeface="Tahoma"/>
              </a:rPr>
              <a:t>mới,</a:t>
            </a:r>
            <a:endParaRPr sz="1600">
              <a:latin typeface="Tahoma"/>
              <a:cs typeface="Tahoma"/>
            </a:endParaRPr>
          </a:p>
          <a:p>
            <a:pPr marL="184785">
              <a:lnSpc>
                <a:spcPts val="1830"/>
              </a:lnSpc>
            </a:pPr>
            <a:r>
              <a:rPr dirty="0" sz="1600" spc="-5" b="1">
                <a:latin typeface="Tahoma"/>
                <a:cs typeface="Tahoma"/>
              </a:rPr>
              <a:t>nhiệm vụ mới và chính sách mới của</a:t>
            </a:r>
            <a:r>
              <a:rPr dirty="0" sz="1600" spc="45" b="1">
                <a:latin typeface="Tahoma"/>
                <a:cs typeface="Tahoma"/>
              </a:rPr>
              <a:t> </a:t>
            </a:r>
            <a:r>
              <a:rPr dirty="0" sz="1600" spc="-5" b="1">
                <a:latin typeface="Tahoma"/>
                <a:cs typeface="Tahoma"/>
              </a:rPr>
              <a:t>Đảng.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0604" y="1583436"/>
            <a:ext cx="3160775" cy="11902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23844" y="2598420"/>
            <a:ext cx="5556504" cy="11932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609847" y="2719014"/>
            <a:ext cx="4936490" cy="891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84785" marR="5080" indent="-172085">
              <a:lnSpc>
                <a:spcPct val="90700"/>
              </a:lnSpc>
              <a:buFont typeface="Tahoma"/>
              <a:buChar char="•"/>
              <a:tabLst>
                <a:tab pos="185420" algn="l"/>
              </a:tabLst>
            </a:pPr>
            <a:r>
              <a:rPr dirty="0" sz="1600" spc="-10" b="1">
                <a:latin typeface="Tahoma"/>
                <a:cs typeface="Tahoma"/>
              </a:rPr>
              <a:t>Nội dung </a:t>
            </a:r>
            <a:r>
              <a:rPr dirty="0" sz="1600" b="1">
                <a:latin typeface="Tahoma"/>
                <a:cs typeface="Tahoma"/>
              </a:rPr>
              <a:t>Hội </a:t>
            </a:r>
            <a:r>
              <a:rPr dirty="0" sz="1600" spc="-5" b="1">
                <a:latin typeface="Tahoma"/>
                <a:cs typeface="Tahoma"/>
              </a:rPr>
              <a:t>nghị lần thứ </a:t>
            </a:r>
            <a:r>
              <a:rPr dirty="0" sz="1600" b="1">
                <a:latin typeface="Tahoma"/>
                <a:cs typeface="Tahoma"/>
              </a:rPr>
              <a:t>bảy </a:t>
            </a:r>
            <a:r>
              <a:rPr dirty="0" sz="1600" spc="-5" b="1">
                <a:latin typeface="Tahoma"/>
                <a:cs typeface="Tahoma"/>
              </a:rPr>
              <a:t>và lần thứ tám  </a:t>
            </a:r>
            <a:r>
              <a:rPr dirty="0" sz="1600" spc="-10" b="1">
                <a:latin typeface="Tahoma"/>
                <a:cs typeface="Tahoma"/>
              </a:rPr>
              <a:t>của </a:t>
            </a:r>
            <a:r>
              <a:rPr dirty="0" sz="1600" spc="-5" b="1">
                <a:latin typeface="Tahoma"/>
                <a:cs typeface="Tahoma"/>
              </a:rPr>
              <a:t>Trung ương Đảng: củng </a:t>
            </a:r>
            <a:r>
              <a:rPr dirty="0" sz="1600" spc="-10" b="1">
                <a:latin typeface="Tahoma"/>
                <a:cs typeface="Tahoma"/>
              </a:rPr>
              <a:t>cố </a:t>
            </a:r>
            <a:r>
              <a:rPr dirty="0" sz="1600" spc="-5" b="1">
                <a:latin typeface="Tahoma"/>
                <a:cs typeface="Tahoma"/>
              </a:rPr>
              <a:t>miền </a:t>
            </a:r>
            <a:r>
              <a:rPr dirty="0" sz="1600" b="1">
                <a:latin typeface="Tahoma"/>
                <a:cs typeface="Tahoma"/>
              </a:rPr>
              <a:t>Bắc,  </a:t>
            </a:r>
            <a:r>
              <a:rPr dirty="0" sz="1600" spc="-5" b="1">
                <a:latin typeface="Tahoma"/>
                <a:cs typeface="Tahoma"/>
              </a:rPr>
              <a:t>đồng thời giữ vững và đẩy mạnh cuộc </a:t>
            </a:r>
            <a:r>
              <a:rPr dirty="0" sz="1600" b="1">
                <a:latin typeface="Tahoma"/>
                <a:cs typeface="Tahoma"/>
              </a:rPr>
              <a:t>đấu  </a:t>
            </a:r>
            <a:r>
              <a:rPr dirty="0" sz="1600" spc="-5" b="1">
                <a:latin typeface="Tahoma"/>
                <a:cs typeface="Tahoma"/>
              </a:rPr>
              <a:t>tranh </a:t>
            </a:r>
            <a:r>
              <a:rPr dirty="0" sz="1600" spc="-10" b="1">
                <a:latin typeface="Tahoma"/>
                <a:cs typeface="Tahoma"/>
              </a:rPr>
              <a:t>của nhân </a:t>
            </a:r>
            <a:r>
              <a:rPr dirty="0" sz="1600" spc="-5" b="1">
                <a:latin typeface="Tahoma"/>
                <a:cs typeface="Tahoma"/>
              </a:rPr>
              <a:t>dân miền</a:t>
            </a:r>
            <a:r>
              <a:rPr dirty="0" sz="1600" spc="30" b="1">
                <a:latin typeface="Tahoma"/>
                <a:cs typeface="Tahoma"/>
              </a:rPr>
              <a:t> </a:t>
            </a:r>
            <a:r>
              <a:rPr dirty="0" sz="1600" spc="-5" b="1">
                <a:latin typeface="Tahoma"/>
                <a:cs typeface="Tahoma"/>
              </a:rPr>
              <a:t>Nam.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0604" y="2618232"/>
            <a:ext cx="3204972" cy="1188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23844" y="3717035"/>
            <a:ext cx="5556504" cy="1048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609847" y="3886144"/>
            <a:ext cx="4941570" cy="670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84785" marR="5080" indent="-172085">
              <a:lnSpc>
                <a:spcPct val="90700"/>
              </a:lnSpc>
              <a:buFont typeface="Tahoma"/>
              <a:buChar char="•"/>
              <a:tabLst>
                <a:tab pos="185420" algn="l"/>
              </a:tabLst>
            </a:pPr>
            <a:r>
              <a:rPr dirty="0" sz="1600" spc="-5" b="1">
                <a:latin typeface="Tahoma"/>
                <a:cs typeface="Tahoma"/>
              </a:rPr>
              <a:t>Hội nghị Trung ương lần thứ 13: đường </a:t>
            </a:r>
            <a:r>
              <a:rPr dirty="0" sz="1600" b="1">
                <a:latin typeface="Tahoma"/>
                <a:cs typeface="Tahoma"/>
              </a:rPr>
              <a:t>lối  </a:t>
            </a:r>
            <a:r>
              <a:rPr dirty="0" sz="1600" spc="-5" b="1">
                <a:latin typeface="Tahoma"/>
                <a:cs typeface="Tahoma"/>
              </a:rPr>
              <a:t>tiến </a:t>
            </a:r>
            <a:r>
              <a:rPr dirty="0" sz="1600" spc="-10" b="1">
                <a:latin typeface="Tahoma"/>
                <a:cs typeface="Tahoma"/>
              </a:rPr>
              <a:t>hành </a:t>
            </a:r>
            <a:r>
              <a:rPr dirty="0" sz="1600" spc="-5" b="1">
                <a:latin typeface="Tahoma"/>
                <a:cs typeface="Tahoma"/>
              </a:rPr>
              <a:t>đồng thời </a:t>
            </a:r>
            <a:r>
              <a:rPr dirty="0" sz="1600" spc="-10" b="1">
                <a:latin typeface="Tahoma"/>
                <a:cs typeface="Tahoma"/>
              </a:rPr>
              <a:t>hai </a:t>
            </a:r>
            <a:r>
              <a:rPr dirty="0" sz="1600" spc="-5" b="1">
                <a:latin typeface="Tahoma"/>
                <a:cs typeface="Tahoma"/>
              </a:rPr>
              <a:t>chiến </a:t>
            </a:r>
            <a:r>
              <a:rPr dirty="0" sz="1600" b="1">
                <a:latin typeface="Tahoma"/>
                <a:cs typeface="Tahoma"/>
              </a:rPr>
              <a:t>lược </a:t>
            </a:r>
            <a:r>
              <a:rPr dirty="0" sz="1600" spc="-10" b="1">
                <a:latin typeface="Tahoma"/>
                <a:cs typeface="Tahoma"/>
              </a:rPr>
              <a:t>cách </a:t>
            </a:r>
            <a:r>
              <a:rPr dirty="0" sz="1600" spc="-5" b="1">
                <a:latin typeface="Tahoma"/>
                <a:cs typeface="Tahoma"/>
              </a:rPr>
              <a:t>mạng  được xác</a:t>
            </a:r>
            <a:r>
              <a:rPr dirty="0" sz="1600" spc="-60" b="1">
                <a:latin typeface="Tahoma"/>
                <a:cs typeface="Tahoma"/>
              </a:rPr>
              <a:t> </a:t>
            </a:r>
            <a:r>
              <a:rPr dirty="0" sz="1600" spc="-10" b="1">
                <a:latin typeface="Tahoma"/>
                <a:cs typeface="Tahoma"/>
              </a:rPr>
              <a:t>định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0604" y="3674364"/>
            <a:ext cx="3157727" cy="11887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26891" y="4751832"/>
            <a:ext cx="5562600" cy="9570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612896" y="4861305"/>
            <a:ext cx="4953635" cy="666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84785" marR="5080" indent="-172085">
              <a:lnSpc>
                <a:spcPts val="1739"/>
              </a:lnSpc>
              <a:buFont typeface="Tahoma"/>
              <a:buChar char="•"/>
              <a:tabLst>
                <a:tab pos="185420" algn="l"/>
              </a:tabLst>
            </a:pPr>
            <a:r>
              <a:rPr dirty="0" sz="1600" spc="-5" b="1">
                <a:latin typeface="Tahoma"/>
                <a:cs typeface="Tahoma"/>
              </a:rPr>
              <a:t>Hội nghị Trung ương lần </a:t>
            </a:r>
            <a:r>
              <a:rPr dirty="0" sz="1600" b="1">
                <a:latin typeface="Tahoma"/>
                <a:cs typeface="Tahoma"/>
              </a:rPr>
              <a:t>thứ </a:t>
            </a:r>
            <a:r>
              <a:rPr dirty="0" sz="1600" spc="-5" b="1">
                <a:latin typeface="Tahoma"/>
                <a:cs typeface="Tahoma"/>
              </a:rPr>
              <a:t>15: họp bàn về  </a:t>
            </a:r>
            <a:r>
              <a:rPr dirty="0" sz="1600" spc="-10" b="1">
                <a:latin typeface="Tahoma"/>
                <a:cs typeface="Tahoma"/>
              </a:rPr>
              <a:t>cách </a:t>
            </a:r>
            <a:r>
              <a:rPr dirty="0" sz="1600" b="1">
                <a:latin typeface="Tahoma"/>
                <a:cs typeface="Tahoma"/>
              </a:rPr>
              <a:t>mạng </a:t>
            </a:r>
            <a:r>
              <a:rPr dirty="0" sz="1600" spc="-5" b="1">
                <a:latin typeface="Tahoma"/>
                <a:cs typeface="Tahoma"/>
              </a:rPr>
              <a:t>miền </a:t>
            </a:r>
            <a:r>
              <a:rPr dirty="0" sz="1600" spc="-10" b="1">
                <a:latin typeface="Tahoma"/>
                <a:cs typeface="Tahoma"/>
              </a:rPr>
              <a:t>Nam </a:t>
            </a:r>
            <a:r>
              <a:rPr dirty="0" sz="1600" spc="-5" b="1">
                <a:latin typeface="Tahoma"/>
                <a:cs typeface="Tahoma"/>
              </a:rPr>
              <a:t>-&gt; mở đường </a:t>
            </a:r>
            <a:r>
              <a:rPr dirty="0" sz="1600" spc="-10" b="1">
                <a:latin typeface="Tahoma"/>
                <a:cs typeface="Tahoma"/>
              </a:rPr>
              <a:t>cho </a:t>
            </a:r>
            <a:r>
              <a:rPr dirty="0" sz="1600" spc="-5" b="1">
                <a:latin typeface="Tahoma"/>
                <a:cs typeface="Tahoma"/>
              </a:rPr>
              <a:t>cách  mạng miền Nam tiến</a:t>
            </a:r>
            <a:r>
              <a:rPr dirty="0" sz="1600" spc="-20" b="1">
                <a:latin typeface="Tahoma"/>
                <a:cs typeface="Tahoma"/>
              </a:rPr>
              <a:t> </a:t>
            </a:r>
            <a:r>
              <a:rPr dirty="0" sz="1600" spc="-5" b="1">
                <a:latin typeface="Tahoma"/>
                <a:cs typeface="Tahoma"/>
              </a:rPr>
              <a:t>lên.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0604" y="4645152"/>
            <a:ext cx="3160775" cy="11902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23844" y="5660135"/>
            <a:ext cx="5556504" cy="1042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609847" y="5829604"/>
            <a:ext cx="4942205" cy="666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84785" marR="5080" indent="-172085">
              <a:lnSpc>
                <a:spcPts val="1739"/>
              </a:lnSpc>
              <a:buFont typeface="Tahoma"/>
              <a:buChar char="•"/>
              <a:tabLst>
                <a:tab pos="185420" algn="l"/>
              </a:tabLst>
            </a:pPr>
            <a:r>
              <a:rPr dirty="0" sz="1600" spc="-5" b="1">
                <a:latin typeface="Tahoma"/>
                <a:cs typeface="Tahoma"/>
              </a:rPr>
              <a:t>Đường lối chiến </a:t>
            </a:r>
            <a:r>
              <a:rPr dirty="0" sz="1600" b="1">
                <a:latin typeface="Tahoma"/>
                <a:cs typeface="Tahoma"/>
              </a:rPr>
              <a:t>lược </a:t>
            </a:r>
            <a:r>
              <a:rPr dirty="0" sz="1600" spc="-5" b="1">
                <a:latin typeface="Tahoma"/>
                <a:cs typeface="Tahoma"/>
              </a:rPr>
              <a:t>chung </a:t>
            </a:r>
            <a:r>
              <a:rPr dirty="0" sz="1600" spc="-10" b="1">
                <a:latin typeface="Tahoma"/>
                <a:cs typeface="Tahoma"/>
              </a:rPr>
              <a:t>của cách </a:t>
            </a:r>
            <a:r>
              <a:rPr dirty="0" sz="1600" b="1">
                <a:latin typeface="Tahoma"/>
                <a:cs typeface="Tahoma"/>
              </a:rPr>
              <a:t>mạng  </a:t>
            </a:r>
            <a:r>
              <a:rPr dirty="0" sz="1600" spc="-5" b="1">
                <a:latin typeface="Tahoma"/>
                <a:cs typeface="Tahoma"/>
              </a:rPr>
              <a:t>Việt </a:t>
            </a:r>
            <a:r>
              <a:rPr dirty="0" sz="1600" spc="-10" b="1">
                <a:latin typeface="Tahoma"/>
                <a:cs typeface="Tahoma"/>
              </a:rPr>
              <a:t>Nam </a:t>
            </a:r>
            <a:r>
              <a:rPr dirty="0" sz="1600" spc="-5" b="1">
                <a:latin typeface="Tahoma"/>
                <a:cs typeface="Tahoma"/>
              </a:rPr>
              <a:t>trong giai đoạn mới được hoàn chỉnh  tại Đại </a:t>
            </a:r>
            <a:r>
              <a:rPr dirty="0" sz="1600" spc="-10" b="1">
                <a:latin typeface="Tahoma"/>
                <a:cs typeface="Tahoma"/>
              </a:rPr>
              <a:t>hội </a:t>
            </a:r>
            <a:r>
              <a:rPr dirty="0" sz="1600" spc="-5" b="1">
                <a:latin typeface="Tahoma"/>
                <a:cs typeface="Tahoma"/>
              </a:rPr>
              <a:t>lần thứ</a:t>
            </a:r>
            <a:r>
              <a:rPr dirty="0" sz="1600" b="1">
                <a:latin typeface="Tahoma"/>
                <a:cs typeface="Tahoma"/>
              </a:rPr>
              <a:t> </a:t>
            </a:r>
            <a:r>
              <a:rPr dirty="0" sz="1600" spc="-10" b="1">
                <a:latin typeface="Tahoma"/>
                <a:cs typeface="Tahoma"/>
              </a:rPr>
              <a:t>III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0604" y="5612890"/>
            <a:ext cx="3157727" cy="11902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17651" y="1696846"/>
            <a:ext cx="2642870" cy="4860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3175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Tahoma"/>
                <a:cs typeface="Tahoma"/>
              </a:rPr>
              <a:t>Tháng</a:t>
            </a:r>
            <a:endParaRPr sz="2400">
              <a:latin typeface="Tahoma"/>
              <a:cs typeface="Tahoma"/>
            </a:endParaRPr>
          </a:p>
          <a:p>
            <a:pPr algn="ctr" marL="3175">
              <a:lnSpc>
                <a:spcPct val="100000"/>
              </a:lnSpc>
              <a:spcBef>
                <a:spcPts val="745"/>
              </a:spcBef>
            </a:pP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9-19</a:t>
            </a:r>
            <a:r>
              <a:rPr dirty="0" sz="2400" spc="-10" b="1">
                <a:solidFill>
                  <a:srgbClr val="FFFF00"/>
                </a:solidFill>
                <a:latin typeface="Tahoma"/>
                <a:cs typeface="Tahoma"/>
              </a:rPr>
              <a:t>54</a:t>
            </a:r>
            <a:endParaRPr sz="2400">
              <a:latin typeface="Tahoma"/>
              <a:cs typeface="Tahoma"/>
            </a:endParaRPr>
          </a:p>
          <a:p>
            <a:pPr algn="ctr" marL="1270">
              <a:lnSpc>
                <a:spcPct val="100000"/>
              </a:lnSpc>
              <a:spcBef>
                <a:spcPts val="1635"/>
              </a:spcBef>
            </a:pPr>
            <a:r>
              <a:rPr dirty="0" sz="2400" spc="-5" b="1">
                <a:solidFill>
                  <a:srgbClr val="FFFFFF"/>
                </a:solidFill>
                <a:latin typeface="Tahoma"/>
                <a:cs typeface="Tahoma"/>
              </a:rPr>
              <a:t>Tháng</a:t>
            </a:r>
            <a:r>
              <a:rPr dirty="0" sz="2400" spc="-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  <a:tabLst>
                <a:tab pos="537210" algn="l"/>
              </a:tabLst>
            </a:pP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và	tháng</a:t>
            </a:r>
            <a:r>
              <a:rPr dirty="0" sz="2400" spc="-1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Tahoma"/>
                <a:cs typeface="Tahoma"/>
              </a:rPr>
              <a:t>8-19</a:t>
            </a:r>
            <a:r>
              <a:rPr dirty="0" sz="2400" spc="-5" b="1">
                <a:solidFill>
                  <a:srgbClr val="FFFF00"/>
                </a:solidFill>
                <a:latin typeface="Tahoma"/>
                <a:cs typeface="Tahoma"/>
              </a:rPr>
              <a:t>55</a:t>
            </a:r>
            <a:endParaRPr sz="2400">
              <a:latin typeface="Tahoma"/>
              <a:cs typeface="Tahoma"/>
            </a:endParaRPr>
          </a:p>
          <a:p>
            <a:pPr algn="ctr" marL="675005" marR="666115" indent="-1270">
              <a:lnSpc>
                <a:spcPct val="125899"/>
              </a:lnSpc>
              <a:spcBef>
                <a:spcPts val="1065"/>
              </a:spcBef>
            </a:pPr>
            <a:r>
              <a:rPr dirty="0" sz="2400" spc="-5" b="1">
                <a:solidFill>
                  <a:srgbClr val="FFFFFF"/>
                </a:solidFill>
                <a:latin typeface="Tahoma"/>
                <a:cs typeface="Tahoma"/>
              </a:rPr>
              <a:t>Tháng  12-19</a:t>
            </a:r>
            <a:r>
              <a:rPr dirty="0" sz="2400" spc="-5" b="1">
                <a:solidFill>
                  <a:srgbClr val="FFFF00"/>
                </a:solidFill>
                <a:latin typeface="Tahoma"/>
                <a:cs typeface="Tahoma"/>
              </a:rPr>
              <a:t>57</a:t>
            </a:r>
            <a:endParaRPr sz="2400">
              <a:latin typeface="Tahoma"/>
              <a:cs typeface="Tahoma"/>
            </a:endParaRPr>
          </a:p>
          <a:p>
            <a:pPr algn="ctr" marL="4445">
              <a:lnSpc>
                <a:spcPct val="100000"/>
              </a:lnSpc>
              <a:spcBef>
                <a:spcPts val="1140"/>
              </a:spcBef>
            </a:pPr>
            <a:r>
              <a:rPr dirty="0" sz="2400" spc="-5" b="1">
                <a:solidFill>
                  <a:srgbClr val="FFFFFF"/>
                </a:solidFill>
                <a:latin typeface="Tahoma"/>
                <a:cs typeface="Tahoma"/>
              </a:rPr>
              <a:t>Tháng</a:t>
            </a:r>
            <a:endParaRPr sz="2400">
              <a:latin typeface="Tahoma"/>
              <a:cs typeface="Tahoma"/>
            </a:endParaRPr>
          </a:p>
          <a:p>
            <a:pPr algn="ctr" marL="3175">
              <a:lnSpc>
                <a:spcPct val="100000"/>
              </a:lnSpc>
              <a:spcBef>
                <a:spcPts val="745"/>
              </a:spcBef>
            </a:pP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1-19</a:t>
            </a:r>
            <a:r>
              <a:rPr dirty="0" sz="2400" spc="-10" b="1">
                <a:solidFill>
                  <a:srgbClr val="FFFF00"/>
                </a:solidFill>
                <a:latin typeface="Tahoma"/>
                <a:cs typeface="Tahoma"/>
              </a:rPr>
              <a:t>59</a:t>
            </a:r>
            <a:endParaRPr sz="2400">
              <a:latin typeface="Tahoma"/>
              <a:cs typeface="Tahoma"/>
            </a:endParaRPr>
          </a:p>
          <a:p>
            <a:pPr algn="ctr" marL="771525" marR="763905">
              <a:lnSpc>
                <a:spcPct val="125800"/>
              </a:lnSpc>
              <a:spcBef>
                <a:spcPts val="375"/>
              </a:spcBef>
            </a:pPr>
            <a:r>
              <a:rPr dirty="0" sz="2400" spc="-5" b="1">
                <a:solidFill>
                  <a:srgbClr val="FFFFFF"/>
                </a:solidFill>
                <a:latin typeface="Tahoma"/>
                <a:cs typeface="Tahoma"/>
              </a:rPr>
              <a:t>Tháng  9-19</a:t>
            </a:r>
            <a:r>
              <a:rPr dirty="0" sz="2400" spc="-5" b="1">
                <a:solidFill>
                  <a:srgbClr val="FFFF00"/>
                </a:solidFill>
                <a:latin typeface="Tahoma"/>
                <a:cs typeface="Tahoma"/>
              </a:rPr>
              <a:t>60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131" y="528827"/>
            <a:ext cx="8479536" cy="858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3183" y="675894"/>
            <a:ext cx="7901940" cy="4965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352540" algn="l"/>
              </a:tabLst>
            </a:pPr>
            <a:r>
              <a:rPr dirty="0" sz="3200">
                <a:solidFill>
                  <a:srgbClr val="FFFF00"/>
                </a:solidFill>
                <a:latin typeface="Arial"/>
                <a:cs typeface="Arial"/>
              </a:rPr>
              <a:t>Hội nghị </a:t>
            </a:r>
            <a:r>
              <a:rPr dirty="0" sz="3200" spc="-35">
                <a:solidFill>
                  <a:srgbClr val="FFFF00"/>
                </a:solidFill>
                <a:latin typeface="Arial"/>
                <a:cs typeface="Arial"/>
              </a:rPr>
              <a:t>Trung </a:t>
            </a:r>
            <a:r>
              <a:rPr dirty="0" sz="3200">
                <a:solidFill>
                  <a:srgbClr val="FFFF00"/>
                </a:solidFill>
                <a:latin typeface="Arial"/>
                <a:cs typeface="Arial"/>
              </a:rPr>
              <a:t>ương </a:t>
            </a:r>
            <a:r>
              <a:rPr dirty="0" sz="3200" spc="-5">
                <a:solidFill>
                  <a:srgbClr val="FFFF00"/>
                </a:solidFill>
                <a:latin typeface="Arial"/>
                <a:cs typeface="Arial"/>
              </a:rPr>
              <a:t>lần</a:t>
            </a:r>
            <a:r>
              <a:rPr dirty="0" sz="3200" spc="2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FF00"/>
                </a:solidFill>
                <a:latin typeface="Arial"/>
                <a:cs typeface="Arial"/>
              </a:rPr>
              <a:t>thứ</a:t>
            </a:r>
            <a:r>
              <a:rPr dirty="0" sz="3200" spc="-1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3200" spc="-5">
                <a:solidFill>
                  <a:srgbClr val="FFFF00"/>
                </a:solidFill>
                <a:latin typeface="Arial"/>
                <a:cs typeface="Arial"/>
              </a:rPr>
              <a:t>15	(1-1959)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6595" y="1478280"/>
            <a:ext cx="2417064" cy="4427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03352" y="2247193"/>
            <a:ext cx="1918335" cy="284797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algn="ctr" marL="163195" marR="154940">
              <a:lnSpc>
                <a:spcPts val="2480"/>
              </a:lnSpc>
              <a:spcBef>
                <a:spcPts val="15"/>
              </a:spcBef>
            </a:pP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Nhiệm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vụ 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cách</a:t>
            </a:r>
            <a:r>
              <a:rPr dirty="0" sz="2400" spc="-9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mạng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265"/>
              </a:lnSpc>
            </a:pPr>
            <a:r>
              <a:rPr dirty="0" sz="2400" spc="-15" b="1">
                <a:solidFill>
                  <a:srgbClr val="001F5F"/>
                </a:solidFill>
                <a:latin typeface="Arial"/>
                <a:cs typeface="Arial"/>
              </a:rPr>
              <a:t>Việt</a:t>
            </a:r>
            <a:r>
              <a:rPr dirty="0" sz="2400" spc="-8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Nam:</a:t>
            </a:r>
            <a:endParaRPr sz="2400">
              <a:latin typeface="Arial"/>
              <a:cs typeface="Arial"/>
            </a:endParaRPr>
          </a:p>
          <a:p>
            <a:pPr algn="ctr" marL="12065" marR="5080">
              <a:lnSpc>
                <a:spcPct val="86300"/>
              </a:lnSpc>
              <a:spcBef>
                <a:spcPts val="190"/>
              </a:spcBef>
            </a:pPr>
            <a:r>
              <a:rPr dirty="0" sz="2400" spc="-5">
                <a:solidFill>
                  <a:srgbClr val="6F2F9F"/>
                </a:solidFill>
                <a:latin typeface="Arial"/>
                <a:cs typeface="Arial"/>
              </a:rPr>
              <a:t>cách mạng  XHCN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ở</a:t>
            </a:r>
            <a:r>
              <a:rPr dirty="0" sz="2400" spc="-7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6F2F9F"/>
                </a:solidFill>
                <a:latin typeface="Arial"/>
                <a:cs typeface="Arial"/>
              </a:rPr>
              <a:t>miền  Bắc và cách 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mạng  </a:t>
            </a:r>
            <a:r>
              <a:rPr dirty="0" sz="2400" spc="-5">
                <a:solidFill>
                  <a:srgbClr val="6F2F9F"/>
                </a:solidFill>
                <a:latin typeface="Arial"/>
                <a:cs typeface="Arial"/>
              </a:rPr>
              <a:t>DTDCND</a:t>
            </a:r>
            <a:r>
              <a:rPr dirty="0" sz="2400" spc="-8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ở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485"/>
              </a:lnSpc>
            </a:pPr>
            <a:r>
              <a:rPr dirty="0" sz="2400" spc="-5">
                <a:solidFill>
                  <a:srgbClr val="6F2F9F"/>
                </a:solidFill>
                <a:latin typeface="Arial"/>
                <a:cs typeface="Arial"/>
              </a:rPr>
              <a:t>miền</a:t>
            </a:r>
            <a:r>
              <a:rPr dirty="0" sz="2400" spc="-8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6F2F9F"/>
                </a:solidFill>
                <a:latin typeface="Arial"/>
                <a:cs typeface="Arial"/>
              </a:rPr>
              <a:t>Nam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93620" y="1478280"/>
            <a:ext cx="2453639" cy="4427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00122" y="2089586"/>
            <a:ext cx="1955800" cy="3163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1905">
              <a:lnSpc>
                <a:spcPct val="86200"/>
              </a:lnSpc>
            </a:pP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Nhiệm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vụ cơ  bản</a:t>
            </a:r>
            <a:r>
              <a:rPr dirty="0" sz="2400" spc="-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dirty="0" sz="24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cách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mạng </a:t>
            </a:r>
            <a:r>
              <a:rPr dirty="0" sz="2400" spc="-15" b="1">
                <a:solidFill>
                  <a:srgbClr val="001F5F"/>
                </a:solidFill>
                <a:latin typeface="Arial"/>
                <a:cs typeface="Arial"/>
              </a:rPr>
              <a:t>Việt 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Nam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ở miền 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Nam</a:t>
            </a:r>
            <a:r>
              <a:rPr dirty="0" sz="2400" spc="-5">
                <a:solidFill>
                  <a:srgbClr val="001F5F"/>
                </a:solidFill>
                <a:latin typeface="Arial"/>
                <a:cs typeface="Arial"/>
              </a:rPr>
              <a:t>: </a:t>
            </a:r>
            <a:r>
              <a:rPr dirty="0" sz="2400" spc="-5">
                <a:solidFill>
                  <a:srgbClr val="6F2F9F"/>
                </a:solidFill>
                <a:latin typeface="Arial"/>
                <a:cs typeface="Arial"/>
              </a:rPr>
              <a:t>giải  phóng miền  Nam, hoàn  thành cách  mạng DTDC 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ở miền</a:t>
            </a:r>
            <a:r>
              <a:rPr dirty="0" sz="2400" spc="-10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Nam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07408" y="1478280"/>
            <a:ext cx="2455164" cy="4427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15053" y="2089586"/>
            <a:ext cx="1955800" cy="3163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2540">
              <a:lnSpc>
                <a:spcPct val="86200"/>
              </a:lnSpc>
            </a:pP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Con đường 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phát triển </a:t>
            </a:r>
            <a:r>
              <a:rPr dirty="0" sz="2400" spc="-10" b="1">
                <a:solidFill>
                  <a:srgbClr val="001F5F"/>
                </a:solidFill>
                <a:latin typeface="Arial"/>
                <a:cs typeface="Arial"/>
              </a:rPr>
              <a:t>cơ 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bản</a:t>
            </a:r>
            <a:r>
              <a:rPr dirty="0" sz="2400" spc="-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dirty="0" sz="24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cách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mạng </a:t>
            </a:r>
            <a:r>
              <a:rPr dirty="0" sz="2400" spc="-15" b="1">
                <a:solidFill>
                  <a:srgbClr val="001F5F"/>
                </a:solidFill>
                <a:latin typeface="Arial"/>
                <a:cs typeface="Arial"/>
              </a:rPr>
              <a:t>Việt 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Nam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ở miền 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Nam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: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khởi  </a:t>
            </a:r>
            <a:r>
              <a:rPr dirty="0" sz="2400" spc="-10">
                <a:solidFill>
                  <a:srgbClr val="6F2F9F"/>
                </a:solidFill>
                <a:latin typeface="Arial"/>
                <a:cs typeface="Arial"/>
              </a:rPr>
              <a:t>nghĩa </a:t>
            </a:r>
            <a:r>
              <a:rPr dirty="0" sz="2400" spc="-5">
                <a:solidFill>
                  <a:srgbClr val="6F2F9F"/>
                </a:solidFill>
                <a:latin typeface="Arial"/>
                <a:cs typeface="Arial"/>
              </a:rPr>
              <a:t>giành  chính quyền  về </a:t>
            </a:r>
            <a:r>
              <a:rPr dirty="0" sz="2400">
                <a:solidFill>
                  <a:srgbClr val="6F2F9F"/>
                </a:solidFill>
                <a:latin typeface="Arial"/>
                <a:cs typeface="Arial"/>
              </a:rPr>
              <a:t>tay </a:t>
            </a:r>
            <a:r>
              <a:rPr dirty="0" sz="2400" spc="-5">
                <a:solidFill>
                  <a:srgbClr val="6F2F9F"/>
                </a:solidFill>
                <a:latin typeface="Arial"/>
                <a:cs typeface="Arial"/>
              </a:rPr>
              <a:t>nhân  dân.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2719" y="1478280"/>
            <a:ext cx="2452116" cy="4427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29730" y="2405054"/>
            <a:ext cx="1957070" cy="2532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635">
              <a:lnSpc>
                <a:spcPct val="86200"/>
              </a:lnSpc>
            </a:pP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Cách mạng  miền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Nam  vẫn có khả 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năng hòa  bình phát  triển, </a:t>
            </a:r>
            <a:r>
              <a:rPr dirty="0" sz="2400" spc="-5" b="1">
                <a:solidFill>
                  <a:srgbClr val="001F5F"/>
                </a:solidFill>
                <a:latin typeface="Arial"/>
                <a:cs typeface="Arial"/>
              </a:rPr>
              <a:t>ra sức 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tranh thủ</a:t>
            </a:r>
            <a:r>
              <a:rPr dirty="0" sz="2400" spc="-10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khả  năng</a:t>
            </a:r>
            <a:r>
              <a:rPr dirty="0" sz="2400" spc="-1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đó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4131" y="5340096"/>
            <a:ext cx="8479536" cy="10317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6155" y="5382767"/>
            <a:ext cx="8095488" cy="926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6719" y="5341620"/>
            <a:ext cx="8298180" cy="10911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3400" y="5410200"/>
            <a:ext cx="8001000" cy="830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33400" y="5410200"/>
            <a:ext cx="8001000" cy="831215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172720">
              <a:lnSpc>
                <a:spcPct val="100000"/>
              </a:lnSpc>
              <a:spcBef>
                <a:spcPts val="270"/>
              </a:spcBef>
            </a:pPr>
            <a:r>
              <a:rPr dirty="0" sz="2400" b="1">
                <a:latin typeface="Arial"/>
                <a:cs typeface="Arial"/>
              </a:rPr>
              <a:t>=&gt;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mở đường </a:t>
            </a:r>
            <a:r>
              <a:rPr dirty="0" sz="2400" b="1">
                <a:latin typeface="Arial"/>
                <a:cs typeface="Arial"/>
              </a:rPr>
              <a:t>cho </a:t>
            </a:r>
            <a:r>
              <a:rPr dirty="0" sz="2400" spc="-5" b="1">
                <a:latin typeface="Arial"/>
                <a:cs typeface="Arial"/>
              </a:rPr>
              <a:t>cách mạng miền Nam </a:t>
            </a:r>
            <a:r>
              <a:rPr dirty="0" sz="2400" b="1">
                <a:latin typeface="Arial"/>
                <a:cs typeface="Arial"/>
              </a:rPr>
              <a:t>tiến lên;</a:t>
            </a:r>
            <a:r>
              <a:rPr dirty="0" sz="2400" spc="-7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thể</a:t>
            </a:r>
            <a:endParaRPr sz="2400">
              <a:latin typeface="Arial"/>
              <a:cs typeface="Arial"/>
            </a:endParaRPr>
          </a:p>
          <a:p>
            <a:pPr marL="114935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hiện rõ </a:t>
            </a:r>
            <a:r>
              <a:rPr dirty="0" sz="2400" spc="-5" b="1">
                <a:latin typeface="Arial"/>
                <a:cs typeface="Arial"/>
              </a:rPr>
              <a:t>bản </a:t>
            </a:r>
            <a:r>
              <a:rPr dirty="0" sz="2400" b="1">
                <a:latin typeface="Arial"/>
                <a:cs typeface="Arial"/>
              </a:rPr>
              <a:t>lĩnh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độc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lập, tự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chủ, sáng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tạo </a:t>
            </a:r>
            <a:r>
              <a:rPr dirty="0" sz="2400" spc="-5" b="1">
                <a:latin typeface="Arial"/>
                <a:cs typeface="Arial"/>
              </a:rPr>
              <a:t>của Đảng</a:t>
            </a:r>
            <a:r>
              <a:rPr dirty="0" sz="2400" spc="-1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76755" y="353568"/>
            <a:ext cx="6419088" cy="556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1716" y="312420"/>
            <a:ext cx="3425952" cy="7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24000" y="380974"/>
            <a:ext cx="6324600" cy="461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0" y="380974"/>
            <a:ext cx="6324600" cy="462280"/>
          </a:xfrm>
          <a:prstGeom prst="rect"/>
          <a:ln w="9525">
            <a:solidFill>
              <a:srgbClr val="BD4A47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1759585">
              <a:lnSpc>
                <a:spcPct val="100000"/>
              </a:lnSpc>
              <a:spcBef>
                <a:spcPts val="310"/>
              </a:spcBef>
            </a:pPr>
            <a:r>
              <a:rPr dirty="0" sz="2400"/>
              <a:t>Đại </a:t>
            </a:r>
            <a:r>
              <a:rPr dirty="0" sz="2400" spc="-5"/>
              <a:t>hội </a:t>
            </a:r>
            <a:r>
              <a:rPr dirty="0" sz="2400"/>
              <a:t>lần thứ</a:t>
            </a:r>
            <a:r>
              <a:rPr dirty="0" sz="2400" spc="-80"/>
              <a:t> </a:t>
            </a:r>
            <a:r>
              <a:rPr dirty="0" sz="2400"/>
              <a:t>III</a:t>
            </a:r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72311" y="1123188"/>
            <a:ext cx="7565136" cy="879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6844" y="1190244"/>
            <a:ext cx="879347" cy="879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72311" y="2151888"/>
            <a:ext cx="7565136" cy="10073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50035" y="1294257"/>
            <a:ext cx="6783070" cy="166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ts val="1789"/>
              </a:lnSpc>
            </a:pPr>
            <a:r>
              <a:rPr dirty="0" sz="1600" spc="-5" b="1">
                <a:solidFill>
                  <a:srgbClr val="F1F1F1"/>
                </a:solidFill>
                <a:latin typeface="Arial"/>
                <a:cs typeface="Arial"/>
              </a:rPr>
              <a:t>Nhiệm </a:t>
            </a:r>
            <a:r>
              <a:rPr dirty="0" sz="1600" spc="-15" b="1">
                <a:solidFill>
                  <a:srgbClr val="F1F1F1"/>
                </a:solidFill>
                <a:latin typeface="Arial"/>
                <a:cs typeface="Arial"/>
              </a:rPr>
              <a:t>vụ </a:t>
            </a:r>
            <a:r>
              <a:rPr dirty="0" sz="1600" spc="-5" b="1">
                <a:solidFill>
                  <a:srgbClr val="F1F1F1"/>
                </a:solidFill>
                <a:latin typeface="Arial"/>
                <a:cs typeface="Arial"/>
              </a:rPr>
              <a:t>chung: </a:t>
            </a:r>
            <a:r>
              <a:rPr dirty="0" sz="1600" spc="5" b="1">
                <a:solidFill>
                  <a:srgbClr val="FFFF00"/>
                </a:solidFill>
                <a:latin typeface="Arial"/>
                <a:cs typeface="Arial"/>
              </a:rPr>
              <a:t>xây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dựng một nước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Việt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Nam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hòa bình, thống </a:t>
            </a:r>
            <a:r>
              <a:rPr dirty="0" sz="1600" spc="28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nhất,</a:t>
            </a:r>
            <a:endParaRPr sz="1600">
              <a:latin typeface="Arial"/>
              <a:cs typeface="Arial"/>
            </a:endParaRPr>
          </a:p>
          <a:p>
            <a:pPr algn="just" marL="12700">
              <a:lnSpc>
                <a:spcPts val="1789"/>
              </a:lnSpc>
            </a:pP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độc lập, dân chủ </a:t>
            </a:r>
            <a:r>
              <a:rPr dirty="0" sz="1600" spc="-25" b="1">
                <a:solidFill>
                  <a:srgbClr val="FFFF00"/>
                </a:solidFill>
                <a:latin typeface="Arial"/>
                <a:cs typeface="Arial"/>
              </a:rPr>
              <a:t>và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giàu</a:t>
            </a:r>
            <a:r>
              <a:rPr dirty="0" sz="1600" spc="7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mạnh.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algn="just" marL="44450" marR="5080">
              <a:lnSpc>
                <a:spcPts val="1660"/>
              </a:lnSpc>
              <a:spcBef>
                <a:spcPts val="5"/>
              </a:spcBef>
            </a:pPr>
            <a:r>
              <a:rPr dirty="0" sz="1600" spc="-10" b="1">
                <a:solidFill>
                  <a:srgbClr val="F1F1F1"/>
                </a:solidFill>
                <a:latin typeface="Arial"/>
                <a:cs typeface="Arial"/>
              </a:rPr>
              <a:t>Hai </a:t>
            </a:r>
            <a:r>
              <a:rPr dirty="0" sz="1600" spc="-5" b="1">
                <a:solidFill>
                  <a:srgbClr val="F1F1F1"/>
                </a:solidFill>
                <a:latin typeface="Arial"/>
                <a:cs typeface="Arial"/>
              </a:rPr>
              <a:t>nhiệm </a:t>
            </a:r>
            <a:r>
              <a:rPr dirty="0" sz="1600" spc="-15" b="1">
                <a:solidFill>
                  <a:srgbClr val="F1F1F1"/>
                </a:solidFill>
                <a:latin typeface="Arial"/>
                <a:cs typeface="Arial"/>
              </a:rPr>
              <a:t>vụ </a:t>
            </a:r>
            <a:r>
              <a:rPr dirty="0" sz="1600" b="1">
                <a:solidFill>
                  <a:srgbClr val="F1F1F1"/>
                </a:solidFill>
                <a:latin typeface="Arial"/>
                <a:cs typeface="Arial"/>
              </a:rPr>
              <a:t>chiến </a:t>
            </a:r>
            <a:r>
              <a:rPr dirty="0" sz="1600" spc="-5" b="1">
                <a:solidFill>
                  <a:srgbClr val="F1F1F1"/>
                </a:solidFill>
                <a:latin typeface="Arial"/>
                <a:cs typeface="Arial"/>
              </a:rPr>
              <a:t>lược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có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mỗi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quan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hệ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mật thiết </a:t>
            </a:r>
            <a:r>
              <a:rPr dirty="0" sz="1600" spc="-20" b="1">
                <a:solidFill>
                  <a:srgbClr val="FFFF00"/>
                </a:solidFill>
                <a:latin typeface="Arial"/>
                <a:cs typeface="Arial"/>
              </a:rPr>
              <a:t>với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nhau: tiến  hành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cách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mạng xã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hội chủ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nghĩa ở miền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Bắc </a:t>
            </a:r>
            <a:r>
              <a:rPr dirty="0" sz="1600" spc="-15" b="1">
                <a:solidFill>
                  <a:srgbClr val="FFFF00"/>
                </a:solidFill>
                <a:latin typeface="Arial"/>
                <a:cs typeface="Arial"/>
              </a:rPr>
              <a:t>và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giải phóng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miền 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Nam,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thực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hiện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thống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nhất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nước</a:t>
            </a:r>
            <a:r>
              <a:rPr dirty="0" sz="1600" spc="10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nhà.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6844" y="2237232"/>
            <a:ext cx="879347" cy="877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72311" y="3307079"/>
            <a:ext cx="7565136" cy="8793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508240" y="3478783"/>
            <a:ext cx="824865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và</a:t>
            </a:r>
            <a:r>
              <a:rPr dirty="0" sz="1600" spc="8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Cách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50035" y="3513327"/>
            <a:ext cx="5823585" cy="430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600" spc="-30" b="1">
                <a:solidFill>
                  <a:srgbClr val="F1F1F1"/>
                </a:solidFill>
                <a:latin typeface="Arial"/>
                <a:cs typeface="Arial"/>
              </a:rPr>
              <a:t>Vai </a:t>
            </a:r>
            <a:r>
              <a:rPr dirty="0" sz="1600" spc="-5" b="1">
                <a:solidFill>
                  <a:srgbClr val="F1F1F1"/>
                </a:solidFill>
                <a:latin typeface="Arial"/>
                <a:cs typeface="Arial"/>
              </a:rPr>
              <a:t>trò, </a:t>
            </a:r>
            <a:r>
              <a:rPr dirty="0" sz="1600" spc="-15" b="1">
                <a:solidFill>
                  <a:srgbClr val="F1F1F1"/>
                </a:solidFill>
                <a:latin typeface="Arial"/>
                <a:cs typeface="Arial"/>
              </a:rPr>
              <a:t>vị </a:t>
            </a:r>
            <a:r>
              <a:rPr dirty="0" sz="1600" spc="-5" b="1">
                <a:solidFill>
                  <a:srgbClr val="F1F1F1"/>
                </a:solidFill>
                <a:latin typeface="Arial"/>
                <a:cs typeface="Arial"/>
              </a:rPr>
              <a:t>trí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của cách mạng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xã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hội chủ nghĩa ở miền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Bắc 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mạng dân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tộc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dân chủ nhân dân ở miền</a:t>
            </a:r>
            <a:r>
              <a:rPr dirty="0" sz="1600" spc="8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Nam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5612" y="3282696"/>
            <a:ext cx="879347" cy="8793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72311" y="4335779"/>
            <a:ext cx="7565136" cy="11795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8848" y="4485132"/>
            <a:ext cx="879347" cy="8793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72311" y="5663184"/>
            <a:ext cx="7565136" cy="914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550035" y="4480183"/>
            <a:ext cx="6784975" cy="1925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87630" marR="5080">
              <a:lnSpc>
                <a:spcPct val="86300"/>
              </a:lnSpc>
            </a:pPr>
            <a:r>
              <a:rPr dirty="0" sz="1600" spc="-5" b="1">
                <a:solidFill>
                  <a:srgbClr val="F1F1F1"/>
                </a:solidFill>
                <a:latin typeface="Arial"/>
                <a:cs typeface="Arial"/>
              </a:rPr>
              <a:t>Con đường thống nhất </a:t>
            </a:r>
            <a:r>
              <a:rPr dirty="0" sz="1600" b="1">
                <a:solidFill>
                  <a:srgbClr val="F1F1F1"/>
                </a:solidFill>
                <a:latin typeface="Arial"/>
                <a:cs typeface="Arial"/>
              </a:rPr>
              <a:t>Tổ </a:t>
            </a:r>
            <a:r>
              <a:rPr dirty="0" sz="1600" spc="-5" b="1">
                <a:solidFill>
                  <a:srgbClr val="F1F1F1"/>
                </a:solidFill>
                <a:latin typeface="Arial"/>
                <a:cs typeface="Arial"/>
              </a:rPr>
              <a:t>quốc: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tiến hành hai chiến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lược cách 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mạng,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kiên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trì con đường hòa bình thống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nhất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theo tinh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thần Hiệp 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nghị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Giơ-ne-vơ, sẵn sàng thực hiện hiệp thương tổng tuyển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cử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hòa  bình thống nhất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Việt</a:t>
            </a:r>
            <a:r>
              <a:rPr dirty="0" sz="1600" spc="-3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Nam.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imes New Roman"/>
              <a:cs typeface="Times New Roman"/>
            </a:endParaRPr>
          </a:p>
          <a:p>
            <a:pPr algn="just" marL="12700" marR="5715">
              <a:lnSpc>
                <a:spcPts val="1660"/>
              </a:lnSpc>
            </a:pPr>
            <a:r>
              <a:rPr dirty="0" sz="1600" spc="-20" b="1">
                <a:solidFill>
                  <a:srgbClr val="F1F1F1"/>
                </a:solidFill>
                <a:latin typeface="Arial"/>
                <a:cs typeface="Arial"/>
              </a:rPr>
              <a:t>Triển </a:t>
            </a:r>
            <a:r>
              <a:rPr dirty="0" sz="1600" spc="-10" b="1">
                <a:solidFill>
                  <a:srgbClr val="F1F1F1"/>
                </a:solidFill>
                <a:latin typeface="Arial"/>
                <a:cs typeface="Arial"/>
              </a:rPr>
              <a:t>vọng </a:t>
            </a:r>
            <a:r>
              <a:rPr dirty="0" sz="1600" b="1">
                <a:solidFill>
                  <a:srgbClr val="F1F1F1"/>
                </a:solidFill>
                <a:latin typeface="Arial"/>
                <a:cs typeface="Arial"/>
              </a:rPr>
              <a:t>cuộc </a:t>
            </a:r>
            <a:r>
              <a:rPr dirty="0" sz="1600" spc="-5" b="1">
                <a:solidFill>
                  <a:srgbClr val="F1F1F1"/>
                </a:solidFill>
                <a:latin typeface="Arial"/>
                <a:cs typeface="Arial"/>
              </a:rPr>
              <a:t>đấu tranh thống nhất nước nhà: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gay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go, gian khổ,  phức tạp </a:t>
            </a:r>
            <a:r>
              <a:rPr dirty="0" sz="1600" spc="-15" b="1">
                <a:solidFill>
                  <a:srgbClr val="FFFF00"/>
                </a:solidFill>
                <a:latin typeface="Arial"/>
                <a:cs typeface="Arial"/>
              </a:rPr>
              <a:t>và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lâu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dài song nhất định thắng lợi, đất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nước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thống nhất, 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đi 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lên chủ nghĩa xã</a:t>
            </a:r>
            <a:r>
              <a:rPr dirty="0" sz="160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hội.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1604" y="5663184"/>
            <a:ext cx="879347" cy="8793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7155" y="963167"/>
            <a:ext cx="7714488" cy="1313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5652" y="1030224"/>
            <a:ext cx="7504176" cy="1338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990600"/>
            <a:ext cx="7620000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990600"/>
            <a:ext cx="7620000" cy="1219200"/>
          </a:xfrm>
          <a:custGeom>
            <a:avLst/>
            <a:gdLst/>
            <a:ahLst/>
            <a:cxnLst/>
            <a:rect l="l" t="t" r="r" b="b"/>
            <a:pathLst>
              <a:path w="7620000" h="1219200">
                <a:moveTo>
                  <a:pt x="0" y="1219200"/>
                </a:moveTo>
                <a:lnTo>
                  <a:pt x="7620000" y="1219200"/>
                </a:lnTo>
                <a:lnTo>
                  <a:pt x="7620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5275" y="1050036"/>
            <a:ext cx="7426452" cy="1260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16152" y="3122676"/>
            <a:ext cx="7168896" cy="26913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66032" y="321563"/>
            <a:ext cx="947927" cy="694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5527" y="262127"/>
            <a:ext cx="5160264" cy="3864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0600" y="457200"/>
            <a:ext cx="4572000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56603" y="4017264"/>
            <a:ext cx="2276855" cy="2145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011161" y="4362957"/>
            <a:ext cx="915669" cy="1405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209">
              <a:lnSpc>
                <a:spcPct val="100000"/>
              </a:lnSpc>
            </a:pPr>
            <a:r>
              <a:rPr dirty="0" sz="6000">
                <a:solidFill>
                  <a:srgbClr val="FFFF00"/>
                </a:solidFill>
                <a:latin typeface="Tahoma"/>
                <a:cs typeface="Tahoma"/>
              </a:rPr>
              <a:t>III</a:t>
            </a:r>
            <a:endParaRPr sz="6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200">
                <a:solidFill>
                  <a:srgbClr val="FFC000"/>
                </a:solidFill>
                <a:latin typeface="Tahoma"/>
                <a:cs typeface="Tahoma"/>
              </a:rPr>
              <a:t>1960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8555" y="3934967"/>
            <a:ext cx="5428488" cy="1018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7408" y="3916679"/>
            <a:ext cx="5576316" cy="1114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800" y="3962362"/>
            <a:ext cx="5334000" cy="923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85800" y="3962362"/>
            <a:ext cx="5334000" cy="923925"/>
          </a:xfrm>
          <a:prstGeom prst="rect">
            <a:avLst/>
          </a:prstGeom>
          <a:ln w="9525">
            <a:solidFill>
              <a:srgbClr val="F6924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algn="just" marL="86360" marR="78105">
              <a:lnSpc>
                <a:spcPct val="100000"/>
              </a:lnSpc>
              <a:spcBef>
                <a:spcPts val="315"/>
              </a:spcBef>
            </a:pPr>
            <a:r>
              <a:rPr dirty="0" sz="1800" spc="-5" b="1">
                <a:latin typeface="Tahoma"/>
                <a:cs typeface="Tahoma"/>
              </a:rPr>
              <a:t>Đường </a:t>
            </a:r>
            <a:r>
              <a:rPr dirty="0" sz="1800" b="1">
                <a:latin typeface="Tahoma"/>
                <a:cs typeface="Tahoma"/>
              </a:rPr>
              <a:t>lối tiến </a:t>
            </a:r>
            <a:r>
              <a:rPr dirty="0" sz="1800" spc="-5" b="1">
                <a:latin typeface="Tahoma"/>
                <a:cs typeface="Tahoma"/>
              </a:rPr>
              <a:t>hành đồng </a:t>
            </a:r>
            <a:r>
              <a:rPr dirty="0" sz="1800" b="1">
                <a:latin typeface="Tahoma"/>
                <a:cs typeface="Tahoma"/>
              </a:rPr>
              <a:t>thời </a:t>
            </a:r>
            <a:r>
              <a:rPr dirty="0" sz="1800" spc="-5" b="1">
                <a:latin typeface="Tahoma"/>
                <a:cs typeface="Tahoma"/>
              </a:rPr>
              <a:t>và </a:t>
            </a:r>
            <a:r>
              <a:rPr dirty="0" sz="1800" b="1">
                <a:latin typeface="Tahoma"/>
                <a:cs typeface="Tahoma"/>
              </a:rPr>
              <a:t>kết </a:t>
            </a:r>
            <a:r>
              <a:rPr dirty="0" sz="1800" spc="-5" b="1">
                <a:latin typeface="Tahoma"/>
                <a:cs typeface="Tahoma"/>
              </a:rPr>
              <a:t>hợp   </a:t>
            </a:r>
            <a:r>
              <a:rPr dirty="0" sz="1800" b="1">
                <a:latin typeface="Tahoma"/>
                <a:cs typeface="Tahoma"/>
              </a:rPr>
              <a:t>chặt </a:t>
            </a:r>
            <a:r>
              <a:rPr dirty="0" sz="1800" spc="-5" b="1">
                <a:latin typeface="Tahoma"/>
                <a:cs typeface="Tahoma"/>
              </a:rPr>
              <a:t>chẽ </a:t>
            </a:r>
            <a:r>
              <a:rPr dirty="0" sz="1800" b="1">
                <a:latin typeface="Tahoma"/>
                <a:cs typeface="Tahoma"/>
              </a:rPr>
              <a:t>hai chiến </a:t>
            </a:r>
            <a:r>
              <a:rPr dirty="0" sz="1800" spc="-5" b="1">
                <a:latin typeface="Tahoma"/>
                <a:cs typeface="Tahoma"/>
              </a:rPr>
              <a:t>lược cách </a:t>
            </a:r>
            <a:r>
              <a:rPr dirty="0" sz="1800" b="1">
                <a:latin typeface="Tahoma"/>
                <a:cs typeface="Tahoma"/>
              </a:rPr>
              <a:t>mạng của Đảng  Lao Động Việt</a:t>
            </a:r>
            <a:r>
              <a:rPr dirty="0" sz="1800" spc="-114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Nam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62700" y="2438400"/>
            <a:ext cx="2095500" cy="1397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24600" y="760730"/>
            <a:ext cx="2057400" cy="13728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7556" y="5001767"/>
            <a:ext cx="6114288" cy="15727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6408" y="4983479"/>
            <a:ext cx="6262116" cy="16626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4800" y="5029136"/>
            <a:ext cx="6019800" cy="14773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4800" y="5029136"/>
            <a:ext cx="6019800" cy="1477645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just" marL="86360" marR="78105">
              <a:lnSpc>
                <a:spcPct val="100000"/>
              </a:lnSpc>
              <a:spcBef>
                <a:spcPts val="320"/>
              </a:spcBef>
            </a:pP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Đường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lối </a:t>
            </a:r>
            <a:r>
              <a:rPr dirty="0" sz="1800" spc="-10" b="1">
                <a:solidFill>
                  <a:srgbClr val="6F2F9F"/>
                </a:solidFill>
                <a:latin typeface="Tahoma"/>
                <a:cs typeface="Tahoma"/>
              </a:rPr>
              <a:t>cách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mạng </a:t>
            </a:r>
            <a:r>
              <a:rPr dirty="0" sz="1800" spc="-10" b="1">
                <a:solidFill>
                  <a:srgbClr val="6F2F9F"/>
                </a:solidFill>
                <a:latin typeface="Tahoma"/>
                <a:cs typeface="Tahoma"/>
              </a:rPr>
              <a:t>này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có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ý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nghĩa lý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luận và 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thực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tiễn hết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sức to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lớn, thể hiện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tinh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thần độc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lập,  tự chủ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và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sáng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tạo,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là cơ sở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để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quân dân ta phấn 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đấu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giành được những thành tựu to lớn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trong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việc  giải phóng miền nam, thống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nhất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Tổ</a:t>
            </a:r>
            <a:r>
              <a:rPr dirty="0" sz="1800" spc="-15" b="1">
                <a:solidFill>
                  <a:srgbClr val="6F2F9F"/>
                </a:solidFill>
                <a:latin typeface="Tahoma"/>
                <a:cs typeface="Tahoma"/>
              </a:rPr>
              <a:t> </a:t>
            </a:r>
            <a:r>
              <a:rPr dirty="0" sz="1800" spc="-5" b="1">
                <a:solidFill>
                  <a:srgbClr val="6F2F9F"/>
                </a:solidFill>
                <a:latin typeface="Tahoma"/>
                <a:cs typeface="Tahoma"/>
              </a:rPr>
              <a:t>quốc.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7155" y="963167"/>
            <a:ext cx="7714488" cy="1313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2791" y="1243583"/>
            <a:ext cx="7551420" cy="911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990600"/>
            <a:ext cx="7620000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990600"/>
            <a:ext cx="7620000" cy="1219200"/>
          </a:xfrm>
          <a:custGeom>
            <a:avLst/>
            <a:gdLst/>
            <a:ahLst/>
            <a:cxnLst/>
            <a:rect l="l" t="t" r="r" b="b"/>
            <a:pathLst>
              <a:path w="7620000" h="1219200">
                <a:moveTo>
                  <a:pt x="0" y="1219200"/>
                </a:moveTo>
                <a:lnTo>
                  <a:pt x="7620000" y="1219200"/>
                </a:lnTo>
                <a:lnTo>
                  <a:pt x="7620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42416" y="1263396"/>
            <a:ext cx="7473696" cy="833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16152" y="3122676"/>
            <a:ext cx="7168896" cy="26913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91355" y="321563"/>
            <a:ext cx="1095755" cy="694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5155" y="201168"/>
            <a:ext cx="8933688" cy="2918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769" y="175260"/>
            <a:ext cx="9095230" cy="2980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2400" y="228600"/>
            <a:ext cx="8839200" cy="2823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2400" y="228600"/>
            <a:ext cx="8839200" cy="2823845"/>
          </a:xfrm>
          <a:custGeom>
            <a:avLst/>
            <a:gdLst/>
            <a:ahLst/>
            <a:cxnLst/>
            <a:rect l="l" t="t" r="r" b="b"/>
            <a:pathLst>
              <a:path w="8839200" h="2823845">
                <a:moveTo>
                  <a:pt x="0" y="2823845"/>
                </a:moveTo>
                <a:lnTo>
                  <a:pt x="8839200" y="2823845"/>
                </a:lnTo>
                <a:lnTo>
                  <a:pt x="8839200" y="0"/>
                </a:lnTo>
                <a:lnTo>
                  <a:pt x="0" y="0"/>
                </a:lnTo>
                <a:lnTo>
                  <a:pt x="0" y="2823845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 b="0">
                <a:latin typeface="Wingdings"/>
                <a:cs typeface="Wingdings"/>
              </a:rPr>
              <a:t></a:t>
            </a:r>
            <a:r>
              <a:rPr dirty="0" spc="-5"/>
              <a:t>Cách </a:t>
            </a:r>
            <a:r>
              <a:rPr dirty="0"/>
              <a:t>mạng thế giới đang ở thế </a:t>
            </a:r>
            <a:r>
              <a:rPr dirty="0" spc="-5"/>
              <a:t>tiến</a:t>
            </a:r>
            <a:r>
              <a:rPr dirty="0" spc="-80"/>
              <a:t> </a:t>
            </a:r>
            <a:r>
              <a:rPr dirty="0" spc="-5"/>
              <a:t>công.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b="0">
                <a:latin typeface="Wingdings"/>
                <a:cs typeface="Wingdings"/>
              </a:rPr>
              <a:t></a:t>
            </a:r>
            <a:r>
              <a:rPr dirty="0"/>
              <a:t>Sự bất đồng ngày càng gay gắt giữa </a:t>
            </a:r>
            <a:r>
              <a:rPr dirty="0" spc="-5"/>
              <a:t>Liên Xô </a:t>
            </a:r>
            <a:r>
              <a:rPr dirty="0"/>
              <a:t>và </a:t>
            </a:r>
            <a:r>
              <a:rPr dirty="0" spc="-5"/>
              <a:t>Trung</a:t>
            </a:r>
            <a:r>
              <a:rPr dirty="0" spc="-85"/>
              <a:t> </a:t>
            </a:r>
            <a:r>
              <a:rPr dirty="0"/>
              <a:t>Quốc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140" y="959358"/>
            <a:ext cx="8684260" cy="1981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Wingdings"/>
                <a:cs typeface="Wingdings"/>
              </a:rPr>
              <a:t></a:t>
            </a:r>
            <a:r>
              <a:rPr dirty="0" sz="2000" b="1">
                <a:latin typeface="Tahoma"/>
                <a:cs typeface="Tahoma"/>
              </a:rPr>
              <a:t>Sự </a:t>
            </a:r>
            <a:r>
              <a:rPr dirty="0" sz="2000" spc="-5" b="1">
                <a:latin typeface="Tahoma"/>
                <a:cs typeface="Tahoma"/>
              </a:rPr>
              <a:t>phá </a:t>
            </a:r>
            <a:r>
              <a:rPr dirty="0" sz="2000" b="1">
                <a:latin typeface="Tahoma"/>
                <a:cs typeface="Tahoma"/>
              </a:rPr>
              <a:t>sản chiến </a:t>
            </a:r>
            <a:r>
              <a:rPr dirty="0" sz="2000" spc="-5" b="1">
                <a:latin typeface="Tahoma"/>
                <a:cs typeface="Tahoma"/>
              </a:rPr>
              <a:t>lược </a:t>
            </a:r>
            <a:r>
              <a:rPr dirty="0" sz="2000" b="1">
                <a:latin typeface="Tahoma"/>
                <a:cs typeface="Tahoma"/>
              </a:rPr>
              <a:t>“của chiến </a:t>
            </a:r>
            <a:r>
              <a:rPr dirty="0" sz="2000" spc="-5" b="1">
                <a:latin typeface="Tahoma"/>
                <a:cs typeface="Tahoma"/>
              </a:rPr>
              <a:t>tranh </a:t>
            </a:r>
            <a:r>
              <a:rPr dirty="0" sz="2000" b="1">
                <a:latin typeface="Tahoma"/>
                <a:cs typeface="Tahoma"/>
              </a:rPr>
              <a:t>đặc biệt”</a:t>
            </a:r>
            <a:r>
              <a:rPr dirty="0" sz="2000" spc="-114" b="1">
                <a:latin typeface="Tahoma"/>
                <a:cs typeface="Tahoma"/>
              </a:rPr>
              <a:t> </a:t>
            </a:r>
            <a:r>
              <a:rPr dirty="0" sz="2000" spc="-5" b="1">
                <a:latin typeface="Tahoma"/>
                <a:cs typeface="Tahoma"/>
              </a:rPr>
              <a:t>(1961-1965)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  <a:tabLst>
                <a:tab pos="741045" algn="l"/>
                <a:tab pos="2129155" algn="l"/>
                <a:tab pos="3103880" algn="l"/>
                <a:tab pos="3921760" algn="l"/>
                <a:tab pos="5048250" algn="l"/>
                <a:tab pos="6891655" algn="l"/>
                <a:tab pos="7513320" algn="l"/>
                <a:tab pos="8279765" algn="l"/>
              </a:tabLst>
            </a:pPr>
            <a:r>
              <a:rPr dirty="0" sz="2000">
                <a:latin typeface="Wingdings"/>
                <a:cs typeface="Wingdings"/>
              </a:rPr>
              <a:t></a:t>
            </a:r>
            <a:r>
              <a:rPr dirty="0" sz="2000" spc="-5" b="1">
                <a:latin typeface="Tahoma"/>
                <a:cs typeface="Tahoma"/>
              </a:rPr>
              <a:t>M</a:t>
            </a:r>
            <a:r>
              <a:rPr dirty="0" sz="2000" b="1">
                <a:latin typeface="Tahoma"/>
                <a:cs typeface="Tahoma"/>
              </a:rPr>
              <a:t>ỹ</a:t>
            </a:r>
            <a:r>
              <a:rPr dirty="0" sz="2000" b="1">
                <a:latin typeface="Tahoma"/>
                <a:cs typeface="Tahoma"/>
              </a:rPr>
              <a:t>	</a:t>
            </a:r>
            <a:r>
              <a:rPr dirty="0" sz="2000" b="1">
                <a:latin typeface="Tahoma"/>
                <a:cs typeface="Tahoma"/>
              </a:rPr>
              <a:t>t</a:t>
            </a:r>
            <a:r>
              <a:rPr dirty="0" sz="2000" spc="-10" b="1">
                <a:latin typeface="Tahoma"/>
                <a:cs typeface="Tahoma"/>
              </a:rPr>
              <a:t>i</a:t>
            </a:r>
            <a:r>
              <a:rPr dirty="0" sz="2000" b="1">
                <a:latin typeface="Tahoma"/>
                <a:cs typeface="Tahoma"/>
              </a:rPr>
              <a:t>ến</a:t>
            </a:r>
            <a:r>
              <a:rPr dirty="0" sz="2000" b="1">
                <a:latin typeface="Tahoma"/>
                <a:cs typeface="Tahoma"/>
              </a:rPr>
              <a:t> </a:t>
            </a:r>
            <a:r>
              <a:rPr dirty="0" sz="2000" spc="-180" b="1">
                <a:latin typeface="Tahoma"/>
                <a:cs typeface="Tahoma"/>
              </a:rPr>
              <a:t> </a:t>
            </a:r>
            <a:r>
              <a:rPr dirty="0" sz="2000" spc="-5" b="1">
                <a:latin typeface="Tahoma"/>
                <a:cs typeface="Tahoma"/>
              </a:rPr>
              <a:t>h</a:t>
            </a:r>
            <a:r>
              <a:rPr dirty="0" sz="2000" spc="-10" b="1">
                <a:latin typeface="Tahoma"/>
                <a:cs typeface="Tahoma"/>
              </a:rPr>
              <a:t>à</a:t>
            </a:r>
            <a:r>
              <a:rPr dirty="0" sz="2000" spc="-15" b="1">
                <a:latin typeface="Tahoma"/>
                <a:cs typeface="Tahoma"/>
              </a:rPr>
              <a:t>n</a:t>
            </a:r>
            <a:r>
              <a:rPr dirty="0" sz="2000" b="1">
                <a:latin typeface="Tahoma"/>
                <a:cs typeface="Tahoma"/>
              </a:rPr>
              <a:t>h</a:t>
            </a:r>
            <a:r>
              <a:rPr dirty="0" sz="2000" b="1">
                <a:latin typeface="Tahoma"/>
                <a:cs typeface="Tahoma"/>
              </a:rPr>
              <a:t>	</a:t>
            </a:r>
            <a:r>
              <a:rPr dirty="0" sz="2000" b="1">
                <a:latin typeface="Tahoma"/>
                <a:cs typeface="Tahoma"/>
              </a:rPr>
              <a:t>“Ch</a:t>
            </a:r>
            <a:r>
              <a:rPr dirty="0" sz="2000" spc="-20" b="1">
                <a:latin typeface="Tahoma"/>
                <a:cs typeface="Tahoma"/>
              </a:rPr>
              <a:t>i</a:t>
            </a:r>
            <a:r>
              <a:rPr dirty="0" sz="2000" b="1">
                <a:latin typeface="Tahoma"/>
                <a:cs typeface="Tahoma"/>
              </a:rPr>
              <a:t>ến</a:t>
            </a:r>
            <a:r>
              <a:rPr dirty="0" sz="2000" b="1">
                <a:latin typeface="Tahoma"/>
                <a:cs typeface="Tahoma"/>
              </a:rPr>
              <a:t>	</a:t>
            </a:r>
            <a:r>
              <a:rPr dirty="0" sz="2000" spc="-20" b="1">
                <a:latin typeface="Tahoma"/>
                <a:cs typeface="Tahoma"/>
              </a:rPr>
              <a:t>t</a:t>
            </a:r>
            <a:r>
              <a:rPr dirty="0" sz="2000" b="1">
                <a:latin typeface="Tahoma"/>
                <a:cs typeface="Tahoma"/>
              </a:rPr>
              <a:t>r</a:t>
            </a:r>
            <a:r>
              <a:rPr dirty="0" sz="2000" spc="-10" b="1">
                <a:latin typeface="Tahoma"/>
                <a:cs typeface="Tahoma"/>
              </a:rPr>
              <a:t>a</a:t>
            </a:r>
            <a:r>
              <a:rPr dirty="0" sz="2000" spc="-15" b="1">
                <a:latin typeface="Tahoma"/>
                <a:cs typeface="Tahoma"/>
              </a:rPr>
              <a:t>n</a:t>
            </a:r>
            <a:r>
              <a:rPr dirty="0" sz="2000" b="1">
                <a:latin typeface="Tahoma"/>
                <a:cs typeface="Tahoma"/>
              </a:rPr>
              <a:t>h</a:t>
            </a:r>
            <a:r>
              <a:rPr dirty="0" sz="2000" b="1">
                <a:latin typeface="Tahoma"/>
                <a:cs typeface="Tahoma"/>
              </a:rPr>
              <a:t>	</a:t>
            </a:r>
            <a:r>
              <a:rPr dirty="0" sz="2000" spc="-15" b="1">
                <a:latin typeface="Tahoma"/>
                <a:cs typeface="Tahoma"/>
              </a:rPr>
              <a:t>c</a:t>
            </a:r>
            <a:r>
              <a:rPr dirty="0" sz="2000" b="1">
                <a:latin typeface="Tahoma"/>
                <a:cs typeface="Tahoma"/>
              </a:rPr>
              <a:t>ục</a:t>
            </a:r>
            <a:r>
              <a:rPr dirty="0" sz="2000" b="1">
                <a:latin typeface="Tahoma"/>
                <a:cs typeface="Tahoma"/>
              </a:rPr>
              <a:t> </a:t>
            </a:r>
            <a:r>
              <a:rPr dirty="0" sz="2000" spc="-175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b</a:t>
            </a:r>
            <a:r>
              <a:rPr dirty="0" sz="2000" b="1">
                <a:latin typeface="Tahoma"/>
                <a:cs typeface="Tahoma"/>
              </a:rPr>
              <a:t>ộ”</a:t>
            </a:r>
            <a:r>
              <a:rPr dirty="0" sz="2000" b="1">
                <a:latin typeface="Tahoma"/>
                <a:cs typeface="Tahoma"/>
              </a:rPr>
              <a:t>	</a:t>
            </a:r>
            <a:r>
              <a:rPr dirty="0" sz="2000" b="1">
                <a:latin typeface="Tahoma"/>
                <a:cs typeface="Tahoma"/>
              </a:rPr>
              <a:t>(</a:t>
            </a:r>
            <a:r>
              <a:rPr dirty="0" sz="2000" spc="-5" b="1">
                <a:latin typeface="Tahoma"/>
                <a:cs typeface="Tahoma"/>
              </a:rPr>
              <a:t>1965</a:t>
            </a:r>
            <a:r>
              <a:rPr dirty="0" sz="2000" b="1">
                <a:latin typeface="Tahoma"/>
                <a:cs typeface="Tahoma"/>
              </a:rPr>
              <a:t>-</a:t>
            </a:r>
            <a:r>
              <a:rPr dirty="0" sz="2000" spc="5" b="1">
                <a:latin typeface="Tahoma"/>
                <a:cs typeface="Tahoma"/>
              </a:rPr>
              <a:t>1</a:t>
            </a:r>
            <a:r>
              <a:rPr dirty="0" sz="2000" b="1">
                <a:latin typeface="Tahoma"/>
                <a:cs typeface="Tahoma"/>
              </a:rPr>
              <a:t>9</a:t>
            </a:r>
            <a:r>
              <a:rPr dirty="0" sz="2000" spc="-10" b="1">
                <a:latin typeface="Tahoma"/>
                <a:cs typeface="Tahoma"/>
              </a:rPr>
              <a:t>6</a:t>
            </a:r>
            <a:r>
              <a:rPr dirty="0" sz="2000" spc="-5" b="1">
                <a:latin typeface="Tahoma"/>
                <a:cs typeface="Tahoma"/>
              </a:rPr>
              <a:t>8</a:t>
            </a:r>
            <a:r>
              <a:rPr dirty="0" sz="2000" b="1">
                <a:latin typeface="Tahoma"/>
                <a:cs typeface="Tahoma"/>
              </a:rPr>
              <a:t>),</a:t>
            </a:r>
            <a:r>
              <a:rPr dirty="0" sz="2000" b="1">
                <a:latin typeface="Tahoma"/>
                <a:cs typeface="Tahoma"/>
              </a:rPr>
              <a:t>	</a:t>
            </a:r>
            <a:r>
              <a:rPr dirty="0" sz="2000" b="1">
                <a:latin typeface="Tahoma"/>
                <a:cs typeface="Tahoma"/>
              </a:rPr>
              <a:t>đưa</a:t>
            </a:r>
            <a:r>
              <a:rPr dirty="0" sz="2000" b="1">
                <a:latin typeface="Tahoma"/>
                <a:cs typeface="Tahoma"/>
              </a:rPr>
              <a:t>	</a:t>
            </a:r>
            <a:r>
              <a:rPr dirty="0" sz="2000" spc="-5" b="1">
                <a:latin typeface="Tahoma"/>
                <a:cs typeface="Tahoma"/>
              </a:rPr>
              <a:t>quâ</a:t>
            </a:r>
            <a:r>
              <a:rPr dirty="0" sz="2000" b="1">
                <a:latin typeface="Tahoma"/>
                <a:cs typeface="Tahoma"/>
              </a:rPr>
              <a:t>n</a:t>
            </a:r>
            <a:r>
              <a:rPr dirty="0" sz="2000" b="1">
                <a:latin typeface="Tahoma"/>
                <a:cs typeface="Tahoma"/>
              </a:rPr>
              <a:t>	</a:t>
            </a:r>
            <a:r>
              <a:rPr dirty="0" sz="2000" b="1">
                <a:latin typeface="Tahoma"/>
                <a:cs typeface="Tahoma"/>
              </a:rPr>
              <a:t>đ</a:t>
            </a:r>
            <a:r>
              <a:rPr dirty="0" sz="2000" spc="-20" b="1">
                <a:latin typeface="Tahoma"/>
                <a:cs typeface="Tahoma"/>
              </a:rPr>
              <a:t>ộ</a:t>
            </a:r>
            <a:r>
              <a:rPr dirty="0" sz="2000" b="1">
                <a:latin typeface="Tahoma"/>
                <a:cs typeface="Tahoma"/>
              </a:rPr>
              <a:t>i  </a:t>
            </a:r>
            <a:r>
              <a:rPr dirty="0" sz="2000" b="1">
                <a:latin typeface="Tahoma"/>
                <a:cs typeface="Tahoma"/>
              </a:rPr>
              <a:t>viễn </a:t>
            </a:r>
            <a:r>
              <a:rPr dirty="0" sz="2000" spc="-5" b="1">
                <a:latin typeface="Tahoma"/>
                <a:cs typeface="Tahoma"/>
              </a:rPr>
              <a:t>chinh </a:t>
            </a:r>
            <a:r>
              <a:rPr dirty="0" sz="2000" b="1">
                <a:latin typeface="Tahoma"/>
                <a:cs typeface="Tahoma"/>
              </a:rPr>
              <a:t>tham chiến làm tương </a:t>
            </a:r>
            <a:r>
              <a:rPr dirty="0" sz="2000" spc="-5" b="1">
                <a:latin typeface="Tahoma"/>
                <a:cs typeface="Tahoma"/>
              </a:rPr>
              <a:t>quan lực </a:t>
            </a:r>
            <a:r>
              <a:rPr dirty="0" sz="2000" b="1">
                <a:latin typeface="Tahoma"/>
                <a:cs typeface="Tahoma"/>
              </a:rPr>
              <a:t>lượng </a:t>
            </a:r>
            <a:r>
              <a:rPr dirty="0" sz="2000" spc="-5" b="1">
                <a:latin typeface="Tahoma"/>
                <a:cs typeface="Tahoma"/>
              </a:rPr>
              <a:t>có </a:t>
            </a:r>
            <a:r>
              <a:rPr dirty="0" sz="2000" b="1">
                <a:latin typeface="Tahoma"/>
                <a:cs typeface="Tahoma"/>
              </a:rPr>
              <a:t>sự thay</a:t>
            </a:r>
            <a:r>
              <a:rPr dirty="0" sz="2000" spc="-155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đổi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2000">
                <a:latin typeface="Wingdings"/>
                <a:cs typeface="Wingdings"/>
              </a:rPr>
              <a:t></a:t>
            </a:r>
            <a:r>
              <a:rPr dirty="0" sz="2000" b="1">
                <a:latin typeface="Tahoma"/>
                <a:cs typeface="Tahoma"/>
              </a:rPr>
              <a:t>Nguy cơ sụp </a:t>
            </a:r>
            <a:r>
              <a:rPr dirty="0" sz="2000" spc="-5" b="1">
                <a:latin typeface="Tahoma"/>
                <a:cs typeface="Tahoma"/>
              </a:rPr>
              <a:t>đổ </a:t>
            </a:r>
            <a:r>
              <a:rPr dirty="0" sz="2000" b="1">
                <a:latin typeface="Tahoma"/>
                <a:cs typeface="Tahoma"/>
              </a:rPr>
              <a:t>của chế </a:t>
            </a:r>
            <a:r>
              <a:rPr dirty="0" sz="2000" spc="-5" b="1">
                <a:latin typeface="Tahoma"/>
                <a:cs typeface="Tahoma"/>
              </a:rPr>
              <a:t>độ </a:t>
            </a:r>
            <a:r>
              <a:rPr dirty="0" sz="2000" b="1">
                <a:latin typeface="Tahoma"/>
                <a:cs typeface="Tahoma"/>
              </a:rPr>
              <a:t>Việt </a:t>
            </a:r>
            <a:r>
              <a:rPr dirty="0" sz="2000" spc="5" b="1">
                <a:latin typeface="Tahoma"/>
                <a:cs typeface="Tahoma"/>
              </a:rPr>
              <a:t>Nam </a:t>
            </a:r>
            <a:r>
              <a:rPr dirty="0" sz="2000" b="1">
                <a:latin typeface="Tahoma"/>
                <a:cs typeface="Tahoma"/>
              </a:rPr>
              <a:t>Cộng</a:t>
            </a:r>
            <a:r>
              <a:rPr dirty="0" sz="2000" spc="-135" b="1">
                <a:latin typeface="Tahoma"/>
                <a:cs typeface="Tahoma"/>
              </a:rPr>
              <a:t> </a:t>
            </a:r>
            <a:r>
              <a:rPr dirty="0" sz="2000" spc="-5" b="1">
                <a:latin typeface="Tahoma"/>
                <a:cs typeface="Tahoma"/>
              </a:rPr>
              <a:t>hòa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2000">
                <a:latin typeface="Wingdings"/>
                <a:cs typeface="Wingdings"/>
              </a:rPr>
              <a:t></a:t>
            </a:r>
            <a:r>
              <a:rPr dirty="0" sz="2000" b="1">
                <a:latin typeface="Tahoma"/>
                <a:cs typeface="Tahoma"/>
              </a:rPr>
              <a:t>Kết quả miền Bắc thực </a:t>
            </a:r>
            <a:r>
              <a:rPr dirty="0" sz="2000" spc="-5" b="1">
                <a:latin typeface="Tahoma"/>
                <a:cs typeface="Tahoma"/>
              </a:rPr>
              <a:t>hiện </a:t>
            </a:r>
            <a:r>
              <a:rPr dirty="0" sz="2000" b="1">
                <a:latin typeface="Tahoma"/>
                <a:cs typeface="Tahoma"/>
              </a:rPr>
              <a:t>Kế hoạch 5 năm lần thứ</a:t>
            </a:r>
            <a:r>
              <a:rPr dirty="0" sz="2000" spc="-155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nhất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2000">
                <a:latin typeface="Wingdings"/>
                <a:cs typeface="Wingdings"/>
              </a:rPr>
              <a:t></a:t>
            </a:r>
            <a:r>
              <a:rPr dirty="0" sz="2000" b="1">
                <a:latin typeface="Tahoma"/>
                <a:cs typeface="Tahoma"/>
              </a:rPr>
              <a:t>Hoạt động </a:t>
            </a:r>
            <a:r>
              <a:rPr dirty="0" sz="2000" spc="-5" b="1">
                <a:latin typeface="Tahoma"/>
                <a:cs typeface="Tahoma"/>
              </a:rPr>
              <a:t>chi </a:t>
            </a:r>
            <a:r>
              <a:rPr dirty="0" sz="2000" b="1">
                <a:latin typeface="Tahoma"/>
                <a:cs typeface="Tahoma"/>
              </a:rPr>
              <a:t>viện của miền Bắc </a:t>
            </a:r>
            <a:r>
              <a:rPr dirty="0" sz="2000" spc="-5" b="1">
                <a:latin typeface="Tahoma"/>
                <a:cs typeface="Tahoma"/>
              </a:rPr>
              <a:t>cho cách </a:t>
            </a:r>
            <a:r>
              <a:rPr dirty="0" sz="2000" b="1">
                <a:latin typeface="Tahoma"/>
                <a:cs typeface="Tahoma"/>
              </a:rPr>
              <a:t>mạng miền</a:t>
            </a:r>
            <a:r>
              <a:rPr dirty="0" sz="2000" spc="-85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Nam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3756" y="5879591"/>
            <a:ext cx="8324088" cy="740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2608" y="5861303"/>
            <a:ext cx="8471916" cy="839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1000" y="5906871"/>
            <a:ext cx="8229600" cy="646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1000" y="5906871"/>
            <a:ext cx="8229600" cy="646430"/>
          </a:xfrm>
          <a:custGeom>
            <a:avLst/>
            <a:gdLst/>
            <a:ahLst/>
            <a:cxnLst/>
            <a:rect l="l" t="t" r="r" b="b"/>
            <a:pathLst>
              <a:path w="8229600" h="646429">
                <a:moveTo>
                  <a:pt x="0" y="646328"/>
                </a:moveTo>
                <a:lnTo>
                  <a:pt x="8229600" y="646328"/>
                </a:lnTo>
                <a:lnTo>
                  <a:pt x="82296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59740" y="5952438"/>
            <a:ext cx="8072755" cy="554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4079240" algn="l"/>
              </a:tabLst>
            </a:pPr>
            <a:r>
              <a:rPr dirty="0" sz="1800" spc="-5" b="1">
                <a:latin typeface="Tahoma"/>
                <a:cs typeface="Tahoma"/>
              </a:rPr>
              <a:t>Tình </a:t>
            </a:r>
            <a:r>
              <a:rPr dirty="0" sz="1800" spc="-10" b="1">
                <a:latin typeface="Tahoma"/>
                <a:cs typeface="Tahoma"/>
              </a:rPr>
              <a:t>hình </a:t>
            </a:r>
            <a:r>
              <a:rPr dirty="0" sz="1800" spc="-5" b="1">
                <a:latin typeface="Tahoma"/>
                <a:cs typeface="Tahoma"/>
              </a:rPr>
              <a:t>đó </a:t>
            </a:r>
            <a:r>
              <a:rPr dirty="0" sz="1800" b="1">
                <a:latin typeface="Tahoma"/>
                <a:cs typeface="Tahoma"/>
              </a:rPr>
              <a:t>đặt </a:t>
            </a:r>
            <a:r>
              <a:rPr dirty="0" sz="1800" spc="-5" b="1">
                <a:latin typeface="Tahoma"/>
                <a:cs typeface="Tahoma"/>
              </a:rPr>
              <a:t>ra yêu   </a:t>
            </a:r>
            <a:r>
              <a:rPr dirty="0" sz="1800" spc="130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cầu</a:t>
            </a:r>
            <a:r>
              <a:rPr dirty="0" sz="1800" spc="280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mới	</a:t>
            </a:r>
            <a:r>
              <a:rPr dirty="0" sz="1800" b="1">
                <a:latin typeface="Tahoma"/>
                <a:cs typeface="Tahoma"/>
              </a:rPr>
              <a:t>về  </a:t>
            </a:r>
            <a:r>
              <a:rPr dirty="0" sz="1800" spc="-5" b="1">
                <a:latin typeface="Tahoma"/>
                <a:cs typeface="Tahoma"/>
              </a:rPr>
              <a:t>quyết  </a:t>
            </a:r>
            <a:r>
              <a:rPr dirty="0" sz="1800" b="1">
                <a:latin typeface="Tahoma"/>
                <a:cs typeface="Tahoma"/>
              </a:rPr>
              <a:t>tâm  và </a:t>
            </a:r>
            <a:r>
              <a:rPr dirty="0" sz="1800" spc="-5" b="1">
                <a:latin typeface="Tahoma"/>
                <a:cs typeface="Tahoma"/>
              </a:rPr>
              <a:t>đường</a:t>
            </a:r>
            <a:r>
              <a:rPr dirty="0" sz="1800" spc="-250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lối</a:t>
            </a:r>
            <a:r>
              <a:rPr dirty="0" sz="1800" spc="265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kháng </a:t>
            </a:r>
            <a:r>
              <a:rPr dirty="0" sz="1800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chiến chống </a:t>
            </a:r>
            <a:r>
              <a:rPr dirty="0" sz="1800" b="1">
                <a:latin typeface="Tahoma"/>
                <a:cs typeface="Tahoma"/>
              </a:rPr>
              <a:t>Mỹ, </a:t>
            </a:r>
            <a:r>
              <a:rPr dirty="0" sz="1800" spc="-5" b="1">
                <a:latin typeface="Tahoma"/>
                <a:cs typeface="Tahoma"/>
              </a:rPr>
              <a:t>cứu nước, giải phóng miền </a:t>
            </a:r>
            <a:r>
              <a:rPr dirty="0" sz="1800" b="1">
                <a:latin typeface="Tahoma"/>
                <a:cs typeface="Tahoma"/>
              </a:rPr>
              <a:t>Nam, </a:t>
            </a:r>
            <a:r>
              <a:rPr dirty="0" sz="1800" spc="-5" b="1">
                <a:latin typeface="Tahoma"/>
                <a:cs typeface="Tahoma"/>
              </a:rPr>
              <a:t>thống </a:t>
            </a:r>
            <a:r>
              <a:rPr dirty="0" sz="1800" b="1">
                <a:latin typeface="Tahoma"/>
                <a:cs typeface="Tahoma"/>
              </a:rPr>
              <a:t>nhất </a:t>
            </a:r>
            <a:r>
              <a:rPr dirty="0" sz="1800" spc="-5" b="1">
                <a:latin typeface="Tahoma"/>
                <a:cs typeface="Tahoma"/>
              </a:rPr>
              <a:t>Tổ</a:t>
            </a:r>
            <a:r>
              <a:rPr dirty="0" sz="1800" spc="55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quốc.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90004" y="3247644"/>
            <a:ext cx="1466088" cy="2164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43271" y="3247644"/>
            <a:ext cx="1732787" cy="21762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28900" y="3247644"/>
            <a:ext cx="1598676" cy="2164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6072" y="4588764"/>
            <a:ext cx="1732788" cy="217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6072" y="3247644"/>
            <a:ext cx="1706879" cy="21747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28900" y="4544566"/>
            <a:ext cx="1598676" cy="22539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71644" y="4480559"/>
            <a:ext cx="1836420" cy="13441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52843" y="4521708"/>
            <a:ext cx="1760220" cy="13030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7556" y="3508247"/>
            <a:ext cx="8705088" cy="3264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1168" y="3482338"/>
            <a:ext cx="8886444" cy="3361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800" y="3535553"/>
            <a:ext cx="8610600" cy="31700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4800" y="3535553"/>
            <a:ext cx="8610600" cy="3170555"/>
          </a:xfrm>
          <a:custGeom>
            <a:avLst/>
            <a:gdLst/>
            <a:ahLst/>
            <a:cxnLst/>
            <a:rect l="l" t="t" r="r" b="b"/>
            <a:pathLst>
              <a:path w="8610600" h="3170554">
                <a:moveTo>
                  <a:pt x="0" y="3170047"/>
                </a:moveTo>
                <a:lnTo>
                  <a:pt x="8610600" y="3170047"/>
                </a:lnTo>
                <a:lnTo>
                  <a:pt x="8610600" y="0"/>
                </a:lnTo>
                <a:lnTo>
                  <a:pt x="0" y="0"/>
                </a:lnTo>
                <a:lnTo>
                  <a:pt x="0" y="3170047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6240" y="3651377"/>
            <a:ext cx="178307" cy="1783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6240" y="5480126"/>
            <a:ext cx="178307" cy="178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83540" y="3574922"/>
            <a:ext cx="8455660" cy="3058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248285">
              <a:lnSpc>
                <a:spcPct val="100000"/>
              </a:lnSpc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Hội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nghị của </a:t>
            </a: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Bộ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Chính trị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(đầu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năm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1961, 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1962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): </a:t>
            </a:r>
            <a:r>
              <a:rPr dirty="0" sz="2000">
                <a:latin typeface="Arial"/>
                <a:cs typeface="Arial"/>
              </a:rPr>
              <a:t>giữ </a:t>
            </a:r>
            <a:r>
              <a:rPr dirty="0" sz="2000" spc="-5">
                <a:latin typeface="Arial"/>
                <a:cs typeface="Arial"/>
              </a:rPr>
              <a:t>vững </a:t>
            </a:r>
            <a:r>
              <a:rPr dirty="0" sz="2000" spc="-10">
                <a:latin typeface="Arial"/>
                <a:cs typeface="Arial"/>
              </a:rPr>
              <a:t>và </a:t>
            </a:r>
            <a:r>
              <a:rPr dirty="0" sz="2000">
                <a:latin typeface="Arial"/>
                <a:cs typeface="Arial"/>
              </a:rPr>
              <a:t>phát  triển </a:t>
            </a:r>
            <a:r>
              <a:rPr dirty="0" sz="2000" spc="-5">
                <a:latin typeface="Arial"/>
                <a:cs typeface="Arial"/>
              </a:rPr>
              <a:t>thế </a:t>
            </a:r>
            <a:r>
              <a:rPr dirty="0" sz="2000">
                <a:latin typeface="Arial"/>
                <a:cs typeface="Arial"/>
              </a:rPr>
              <a:t>tiến công; </a:t>
            </a:r>
            <a:r>
              <a:rPr dirty="0" sz="2000" spc="-5">
                <a:latin typeface="Arial"/>
                <a:cs typeface="Arial"/>
              </a:rPr>
              <a:t>từ </a:t>
            </a:r>
            <a:r>
              <a:rPr dirty="0" sz="2000">
                <a:latin typeface="Arial"/>
                <a:cs typeface="Arial"/>
              </a:rPr>
              <a:t>khởi </a:t>
            </a:r>
            <a:r>
              <a:rPr dirty="0" sz="2000" spc="-5">
                <a:latin typeface="Arial"/>
                <a:cs typeface="Arial"/>
              </a:rPr>
              <a:t>nghĩa từng </a:t>
            </a:r>
            <a:r>
              <a:rPr dirty="0" sz="2000">
                <a:latin typeface="Arial"/>
                <a:cs typeface="Arial"/>
              </a:rPr>
              <a:t>phần </a:t>
            </a:r>
            <a:r>
              <a:rPr dirty="0" sz="2000" spc="-5">
                <a:latin typeface="Arial"/>
                <a:cs typeface="Arial"/>
              </a:rPr>
              <a:t>phát triển thành </a:t>
            </a:r>
            <a:r>
              <a:rPr dirty="0" sz="2000">
                <a:latin typeface="Arial"/>
                <a:cs typeface="Arial"/>
              </a:rPr>
              <a:t>chiến </a:t>
            </a:r>
            <a:r>
              <a:rPr dirty="0" sz="2000" spc="-5">
                <a:latin typeface="Arial"/>
                <a:cs typeface="Arial"/>
              </a:rPr>
              <a:t>tranh  </a:t>
            </a:r>
            <a:r>
              <a:rPr dirty="0" sz="2000">
                <a:latin typeface="Arial"/>
                <a:cs typeface="Arial"/>
              </a:rPr>
              <a:t>cách mạng; kết hợp khởi </a:t>
            </a:r>
            <a:r>
              <a:rPr dirty="0" sz="2000" spc="-5">
                <a:latin typeface="Arial"/>
                <a:cs typeface="Arial"/>
              </a:rPr>
              <a:t>nghĩa </a:t>
            </a:r>
            <a:r>
              <a:rPr dirty="0" sz="2000">
                <a:latin typeface="Arial"/>
                <a:cs typeface="Arial"/>
              </a:rPr>
              <a:t>của quần chúng với chiến </a:t>
            </a:r>
            <a:r>
              <a:rPr dirty="0" sz="2000" spc="-5">
                <a:latin typeface="Arial"/>
                <a:cs typeface="Arial"/>
              </a:rPr>
              <a:t>tranh </a:t>
            </a:r>
            <a:r>
              <a:rPr dirty="0" sz="2000">
                <a:latin typeface="Arial"/>
                <a:cs typeface="Arial"/>
              </a:rPr>
              <a:t>cách  mạng, giữ vững </a:t>
            </a:r>
            <a:r>
              <a:rPr dirty="0" sz="2000" spc="-5">
                <a:latin typeface="Arial"/>
                <a:cs typeface="Arial"/>
              </a:rPr>
              <a:t>và </a:t>
            </a:r>
            <a:r>
              <a:rPr dirty="0" sz="2000">
                <a:latin typeface="Arial"/>
                <a:cs typeface="Arial"/>
              </a:rPr>
              <a:t>đẩy mạnh đấu </a:t>
            </a:r>
            <a:r>
              <a:rPr dirty="0" sz="2000" spc="-10">
                <a:latin typeface="Arial"/>
                <a:cs typeface="Arial"/>
              </a:rPr>
              <a:t>tranh </a:t>
            </a:r>
            <a:r>
              <a:rPr dirty="0" sz="2000" spc="-5">
                <a:latin typeface="Arial"/>
                <a:cs typeface="Arial"/>
              </a:rPr>
              <a:t>chính </a:t>
            </a:r>
            <a:r>
              <a:rPr dirty="0" sz="2000">
                <a:latin typeface="Arial"/>
                <a:cs typeface="Arial"/>
              </a:rPr>
              <a:t>trị </a:t>
            </a:r>
            <a:r>
              <a:rPr dirty="0" sz="2000" spc="-5">
                <a:latin typeface="Arial"/>
                <a:cs typeface="Arial"/>
              </a:rPr>
              <a:t>với </a:t>
            </a:r>
            <a:r>
              <a:rPr dirty="0" sz="2000">
                <a:latin typeface="Arial"/>
                <a:cs typeface="Arial"/>
              </a:rPr>
              <a:t>nâng </a:t>
            </a:r>
            <a:r>
              <a:rPr dirty="0" sz="2000" spc="-5">
                <a:latin typeface="Arial"/>
                <a:cs typeface="Arial"/>
              </a:rPr>
              <a:t>tầm đấu tranh  vũ </a:t>
            </a:r>
            <a:r>
              <a:rPr dirty="0" sz="2000">
                <a:latin typeface="Arial"/>
                <a:cs typeface="Arial"/>
              </a:rPr>
              <a:t>trang; </a:t>
            </a:r>
            <a:r>
              <a:rPr dirty="0" sz="2000" spc="-5">
                <a:latin typeface="Arial"/>
                <a:cs typeface="Arial"/>
              </a:rPr>
              <a:t>đánh </a:t>
            </a:r>
            <a:r>
              <a:rPr dirty="0" sz="2000">
                <a:latin typeface="Arial"/>
                <a:cs typeface="Arial"/>
              </a:rPr>
              <a:t>địch </a:t>
            </a:r>
            <a:r>
              <a:rPr dirty="0" sz="2000" spc="-5">
                <a:latin typeface="Arial"/>
                <a:cs typeface="Arial"/>
              </a:rPr>
              <a:t>bằng </a:t>
            </a:r>
            <a:r>
              <a:rPr dirty="0" sz="2000">
                <a:latin typeface="Arial"/>
                <a:cs typeface="Arial"/>
              </a:rPr>
              <a:t>3 mũi giáp công </a:t>
            </a:r>
            <a:r>
              <a:rPr dirty="0" sz="2000" spc="-5">
                <a:latin typeface="Arial"/>
                <a:cs typeface="Arial"/>
              </a:rPr>
              <a:t>(quân </a:t>
            </a:r>
            <a:r>
              <a:rPr dirty="0" sz="2000">
                <a:latin typeface="Arial"/>
                <a:cs typeface="Arial"/>
              </a:rPr>
              <a:t>sự, </a:t>
            </a:r>
            <a:r>
              <a:rPr dirty="0" sz="2000" spc="-5">
                <a:latin typeface="Arial"/>
                <a:cs typeface="Arial"/>
              </a:rPr>
              <a:t>chính trị, </a:t>
            </a:r>
            <a:r>
              <a:rPr dirty="0" sz="2000">
                <a:latin typeface="Arial"/>
                <a:cs typeface="Arial"/>
              </a:rPr>
              <a:t>binh </a:t>
            </a:r>
            <a:r>
              <a:rPr dirty="0" sz="2000" spc="-5">
                <a:latin typeface="Arial"/>
                <a:cs typeface="Arial"/>
              </a:rPr>
              <a:t>vận)  </a:t>
            </a:r>
            <a:r>
              <a:rPr dirty="0" sz="2000">
                <a:latin typeface="Arial"/>
                <a:cs typeface="Arial"/>
              </a:rPr>
              <a:t>trên 3 vùng chiến lược (rừng núi, đồng bằng, thành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thị).</a:t>
            </a:r>
            <a:endParaRPr sz="2000">
              <a:latin typeface="Arial"/>
              <a:cs typeface="Arial"/>
            </a:endParaRPr>
          </a:p>
          <a:p>
            <a:pPr algn="just" marL="12700" marR="5715" indent="248285">
              <a:lnSpc>
                <a:spcPct val="100000"/>
              </a:lnSpc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Hội nghị </a:t>
            </a:r>
            <a:r>
              <a:rPr dirty="0" sz="2000" spc="-25" b="1">
                <a:solidFill>
                  <a:srgbClr val="FF0000"/>
                </a:solidFill>
                <a:latin typeface="Arial"/>
                <a:cs typeface="Arial"/>
              </a:rPr>
              <a:t>Trung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ương Đảng lần thứ chín 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dirty="0" sz="2000" spc="-15" b="1">
                <a:solidFill>
                  <a:srgbClr val="6F2F9F"/>
                </a:solidFill>
                <a:latin typeface="Arial"/>
                <a:cs typeface="Arial"/>
              </a:rPr>
              <a:t>11-1963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): </a:t>
            </a:r>
            <a:r>
              <a:rPr dirty="0" sz="2000" spc="-5">
                <a:latin typeface="Arial"/>
                <a:cs typeface="Arial"/>
              </a:rPr>
              <a:t>đấu tranh </a:t>
            </a:r>
            <a:r>
              <a:rPr dirty="0" sz="2000">
                <a:latin typeface="Arial"/>
                <a:cs typeface="Arial"/>
              </a:rPr>
              <a:t>chính </a:t>
            </a:r>
            <a:r>
              <a:rPr dirty="0" sz="2000" spc="-5">
                <a:latin typeface="Arial"/>
                <a:cs typeface="Arial"/>
              </a:rPr>
              <a:t>trị  </a:t>
            </a:r>
            <a:r>
              <a:rPr dirty="0" sz="2000">
                <a:latin typeface="Arial"/>
                <a:cs typeface="Arial"/>
              </a:rPr>
              <a:t>song song với đấu </a:t>
            </a:r>
            <a:r>
              <a:rPr dirty="0" sz="2000" spc="-5">
                <a:latin typeface="Arial"/>
                <a:cs typeface="Arial"/>
              </a:rPr>
              <a:t>tranh vũ </a:t>
            </a:r>
            <a:r>
              <a:rPr dirty="0" sz="2000">
                <a:latin typeface="Arial"/>
                <a:cs typeface="Arial"/>
              </a:rPr>
              <a:t>trang, </a:t>
            </a:r>
            <a:r>
              <a:rPr dirty="0" sz="2000" spc="-5">
                <a:latin typeface="Arial"/>
                <a:cs typeface="Arial"/>
              </a:rPr>
              <a:t>nhấn mạnh </a:t>
            </a:r>
            <a:r>
              <a:rPr dirty="0" sz="2000">
                <a:latin typeface="Arial"/>
                <a:cs typeface="Arial"/>
              </a:rPr>
              <a:t>yêu cầu </a:t>
            </a:r>
            <a:r>
              <a:rPr dirty="0" sz="2000" spc="-5">
                <a:latin typeface="Arial"/>
                <a:cs typeface="Arial"/>
              </a:rPr>
              <a:t>mới </a:t>
            </a:r>
            <a:r>
              <a:rPr dirty="0" sz="2000">
                <a:latin typeface="Arial"/>
                <a:cs typeface="Arial"/>
              </a:rPr>
              <a:t>của đấu </a:t>
            </a:r>
            <a:r>
              <a:rPr dirty="0" sz="2000" spc="-5">
                <a:latin typeface="Arial"/>
                <a:cs typeface="Arial"/>
              </a:rPr>
              <a:t>tranh  vũ trang; cách mạng </a:t>
            </a:r>
            <a:r>
              <a:rPr dirty="0" sz="2000">
                <a:latin typeface="Arial"/>
                <a:cs typeface="Arial"/>
              </a:rPr>
              <a:t>miền Bắc </a:t>
            </a:r>
            <a:r>
              <a:rPr dirty="0" sz="2000" spc="-5">
                <a:latin typeface="Arial"/>
                <a:cs typeface="Arial"/>
              </a:rPr>
              <a:t>là </a:t>
            </a:r>
            <a:r>
              <a:rPr dirty="0" sz="2000">
                <a:latin typeface="Arial"/>
                <a:cs typeface="Arial"/>
              </a:rPr>
              <a:t>căn cứ địa, hậu phương đối với cách  mạng miền Nam đồng thời sẵn sàng đối phó với các âm mưu đánh</a:t>
            </a:r>
            <a:r>
              <a:rPr dirty="0" sz="2000" spc="-20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phá.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38728" y="33528"/>
            <a:ext cx="5465064" cy="36362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33800" y="228600"/>
            <a:ext cx="4876800" cy="3048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4404" y="512063"/>
            <a:ext cx="3364991" cy="2602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47394" y="1286509"/>
            <a:ext cx="1637664" cy="61023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solidFill>
                  <a:srgbClr val="FFFF00"/>
                </a:solidFill>
              </a:rPr>
              <a:t>“Chiến</a:t>
            </a:r>
            <a:r>
              <a:rPr dirty="0" spc="-100">
                <a:solidFill>
                  <a:srgbClr val="FFFF00"/>
                </a:solidFill>
              </a:rPr>
              <a:t> </a:t>
            </a:r>
            <a:r>
              <a:rPr dirty="0" spc="-5">
                <a:solidFill>
                  <a:srgbClr val="FFFF00"/>
                </a:solidFill>
              </a:rPr>
              <a:t>tranh</a:t>
            </a:r>
          </a:p>
          <a:p>
            <a:pPr algn="ctr" marL="1270">
              <a:lnSpc>
                <a:spcPct val="100000"/>
              </a:lnSpc>
            </a:pPr>
            <a:r>
              <a:rPr dirty="0">
                <a:solidFill>
                  <a:srgbClr val="FFFF00"/>
                </a:solidFill>
              </a:rPr>
              <a:t>đặc</a:t>
            </a:r>
            <a:r>
              <a:rPr dirty="0" spc="-80">
                <a:solidFill>
                  <a:srgbClr val="FFFF00"/>
                </a:solidFill>
              </a:rPr>
              <a:t> </a:t>
            </a:r>
            <a:r>
              <a:rPr dirty="0" spc="-5">
                <a:solidFill>
                  <a:srgbClr val="FFFF00"/>
                </a:solidFill>
              </a:rPr>
              <a:t>biệt”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34846" y="1921255"/>
            <a:ext cx="133350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FFFF00"/>
                </a:solidFill>
                <a:latin typeface="Tahoma"/>
                <a:cs typeface="Tahoma"/>
              </a:rPr>
              <a:t>(1961-1965)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292" y="38100"/>
            <a:ext cx="1405128" cy="396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05528" y="185927"/>
            <a:ext cx="4398264" cy="3255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00600" y="381000"/>
            <a:ext cx="3810000" cy="2667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327" y="262127"/>
            <a:ext cx="4626864" cy="3179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3400" y="457200"/>
            <a:ext cx="4038600" cy="2590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0700" y="3187725"/>
            <a:ext cx="8102600" cy="36449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3975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425"/>
              </a:spcBef>
            </a:pPr>
            <a:r>
              <a:rPr dirty="0" sz="1600" spc="-5" b="1">
                <a:solidFill>
                  <a:srgbClr val="FFC000"/>
                </a:solidFill>
                <a:latin typeface="Arial"/>
                <a:cs typeface="Arial"/>
              </a:rPr>
              <a:t>“Chiến tranh cục bộ” </a:t>
            </a:r>
            <a:r>
              <a:rPr dirty="0" sz="1600" spc="-5" b="1">
                <a:solidFill>
                  <a:srgbClr val="92D050"/>
                </a:solidFill>
                <a:latin typeface="Arial"/>
                <a:cs typeface="Arial"/>
              </a:rPr>
              <a:t>(1965-1968) ở miền Nam, </a:t>
            </a:r>
            <a:r>
              <a:rPr dirty="0" sz="1600" spc="-5" b="1">
                <a:solidFill>
                  <a:srgbClr val="FFC000"/>
                </a:solidFill>
                <a:latin typeface="Arial"/>
                <a:cs typeface="Arial"/>
              </a:rPr>
              <a:t>chiến tranh phá hoại </a:t>
            </a:r>
            <a:r>
              <a:rPr dirty="0" sz="1600" spc="-5" b="1">
                <a:solidFill>
                  <a:srgbClr val="92D050"/>
                </a:solidFill>
                <a:latin typeface="Arial"/>
                <a:cs typeface="Arial"/>
              </a:rPr>
              <a:t>ra miền</a:t>
            </a:r>
            <a:r>
              <a:rPr dirty="0" sz="1600" spc="275" b="1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92D050"/>
                </a:solidFill>
                <a:latin typeface="Arial"/>
                <a:cs typeface="Arial"/>
              </a:rPr>
              <a:t>Bắc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061" y="3666744"/>
            <a:ext cx="8955024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2521" y="3772789"/>
            <a:ext cx="8451215" cy="593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400" b="1">
                <a:solidFill>
                  <a:srgbClr val="FFFF00"/>
                </a:solidFill>
                <a:latin typeface="Arial"/>
                <a:cs typeface="Arial"/>
              </a:rPr>
              <a:t>Đường lối kháng chiến chống </a:t>
            </a:r>
            <a:r>
              <a:rPr dirty="0" sz="2400" spc="-10" b="1">
                <a:solidFill>
                  <a:srgbClr val="FFFF00"/>
                </a:solidFill>
                <a:latin typeface="Arial"/>
                <a:cs typeface="Arial"/>
              </a:rPr>
              <a:t>Mỹ, </a:t>
            </a:r>
            <a:r>
              <a:rPr dirty="0" sz="2400" b="1">
                <a:solidFill>
                  <a:srgbClr val="FFFF00"/>
                </a:solidFill>
                <a:latin typeface="Arial"/>
                <a:cs typeface="Arial"/>
              </a:rPr>
              <a:t>cứu nước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trên cả</a:t>
            </a:r>
            <a:r>
              <a:rPr dirty="0" sz="2400" spc="-6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00"/>
                </a:solidFill>
                <a:latin typeface="Arial"/>
                <a:cs typeface="Arial"/>
              </a:rPr>
              <a:t>nước</a:t>
            </a:r>
            <a:endParaRPr sz="2400">
              <a:latin typeface="Arial"/>
              <a:cs typeface="Arial"/>
            </a:endParaRPr>
          </a:p>
          <a:p>
            <a:pPr algn="ctr" marR="635">
              <a:lnSpc>
                <a:spcPct val="100000"/>
              </a:lnSpc>
              <a:spcBef>
                <a:spcPts val="50"/>
              </a:spcBef>
            </a:pP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Hội nghị Trung </a:t>
            </a:r>
            <a:r>
              <a:rPr dirty="0" sz="1400" spc="-5" b="1">
                <a:solidFill>
                  <a:srgbClr val="FFFFFF"/>
                </a:solidFill>
                <a:latin typeface="Tahoma"/>
                <a:cs typeface="Tahoma"/>
              </a:rPr>
              <a:t>ương lần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thứ </a:t>
            </a:r>
            <a:r>
              <a:rPr dirty="0" sz="1400" spc="-5" b="1">
                <a:solidFill>
                  <a:srgbClr val="FFFFFF"/>
                </a:solidFill>
                <a:latin typeface="Tahoma"/>
                <a:cs typeface="Tahoma"/>
              </a:rPr>
              <a:t>11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(tháng </a:t>
            </a:r>
            <a:r>
              <a:rPr dirty="0" sz="1400" spc="-5" b="1">
                <a:solidFill>
                  <a:srgbClr val="FFFFFF"/>
                </a:solidFill>
                <a:latin typeface="Tahoma"/>
                <a:cs typeface="Tahoma"/>
              </a:rPr>
              <a:t>3-1965)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và </a:t>
            </a:r>
            <a:r>
              <a:rPr dirty="0" sz="1400" spc="-5" b="1">
                <a:solidFill>
                  <a:srgbClr val="FFFFFF"/>
                </a:solidFill>
                <a:latin typeface="Tahoma"/>
                <a:cs typeface="Tahoma"/>
              </a:rPr>
              <a:t>lần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thứ </a:t>
            </a:r>
            <a:r>
              <a:rPr dirty="0" sz="1400" spc="-5" b="1">
                <a:solidFill>
                  <a:srgbClr val="FFFFFF"/>
                </a:solidFill>
                <a:latin typeface="Tahoma"/>
                <a:cs typeface="Tahoma"/>
              </a:rPr>
              <a:t>12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(tháng</a:t>
            </a:r>
            <a:r>
              <a:rPr dirty="0" sz="14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12-1965)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1563" y="4730496"/>
            <a:ext cx="1853183" cy="15499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67969" y="5063621"/>
            <a:ext cx="1457960" cy="8521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5715">
              <a:lnSpc>
                <a:spcPct val="86300"/>
              </a:lnSpc>
            </a:pPr>
            <a:r>
              <a:rPr dirty="0" sz="1600" spc="-5" b="1">
                <a:latin typeface="Arial"/>
                <a:cs typeface="Arial"/>
              </a:rPr>
              <a:t>Chống Mỹ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cứu  </a:t>
            </a:r>
            <a:r>
              <a:rPr dirty="0" sz="1600" spc="-10" b="1">
                <a:latin typeface="Arial"/>
                <a:cs typeface="Arial"/>
              </a:rPr>
              <a:t>nước </a:t>
            </a:r>
            <a:r>
              <a:rPr dirty="0" sz="1600" spc="-5" b="1">
                <a:latin typeface="Arial"/>
                <a:cs typeface="Arial"/>
              </a:rPr>
              <a:t>là nhiệm  </a:t>
            </a:r>
            <a:r>
              <a:rPr dirty="0" sz="1600" spc="-25" b="1">
                <a:latin typeface="Arial"/>
                <a:cs typeface="Arial"/>
              </a:rPr>
              <a:t>vụ </a:t>
            </a:r>
            <a:r>
              <a:rPr dirty="0" sz="1600" spc="-5" b="1">
                <a:latin typeface="Arial"/>
                <a:cs typeface="Arial"/>
              </a:rPr>
              <a:t>thiêng liêng  của cả dân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tộc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66544" y="4730496"/>
            <a:ext cx="1493520" cy="1551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13864" y="5171185"/>
            <a:ext cx="1143000" cy="640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1660"/>
              </a:lnSpc>
            </a:pPr>
            <a:r>
              <a:rPr dirty="0" sz="1600" spc="-15" b="1">
                <a:latin typeface="Arial"/>
                <a:cs typeface="Arial"/>
              </a:rPr>
              <a:t>Quyết </a:t>
            </a:r>
            <a:r>
              <a:rPr dirty="0" sz="1600" spc="-5" b="1">
                <a:latin typeface="Arial"/>
                <a:cs typeface="Arial"/>
              </a:rPr>
              <a:t>tâm  </a:t>
            </a:r>
            <a:r>
              <a:rPr dirty="0" sz="1600" spc="-25" b="1">
                <a:latin typeface="Arial"/>
                <a:cs typeface="Arial"/>
              </a:rPr>
              <a:t>và </a:t>
            </a:r>
            <a:r>
              <a:rPr dirty="0" sz="1600" spc="-10" b="1">
                <a:latin typeface="Arial"/>
                <a:cs typeface="Arial"/>
              </a:rPr>
              <a:t>mục </a:t>
            </a:r>
            <a:r>
              <a:rPr dirty="0" sz="1600" spc="-5" b="1">
                <a:latin typeface="Arial"/>
                <a:cs typeface="Arial"/>
              </a:rPr>
              <a:t>tiêu 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chiến</a:t>
            </a:r>
            <a:r>
              <a:rPr dirty="0" sz="1600" spc="-7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lược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1671" y="4730496"/>
            <a:ext cx="1324355" cy="1551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619627" y="4960873"/>
            <a:ext cx="972185" cy="1061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1660"/>
              </a:lnSpc>
            </a:pPr>
            <a:r>
              <a:rPr dirty="0" sz="1600" spc="-5" b="1">
                <a:latin typeface="Arial"/>
                <a:cs typeface="Arial"/>
              </a:rPr>
              <a:t>Phương  châm chỉ  đạo</a:t>
            </a:r>
            <a:r>
              <a:rPr dirty="0" sz="1600" spc="-8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chiến 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lược 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chung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74108" y="4730496"/>
            <a:ext cx="1752600" cy="1551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822316" y="4960873"/>
            <a:ext cx="1398905" cy="1061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635">
              <a:lnSpc>
                <a:spcPts val="1660"/>
              </a:lnSpc>
            </a:pPr>
            <a:r>
              <a:rPr dirty="0" sz="1600" spc="-5" b="1">
                <a:latin typeface="Arial"/>
                <a:cs typeface="Arial"/>
              </a:rPr>
              <a:t>Tư tưởng chỉ  đạo </a:t>
            </a:r>
            <a:r>
              <a:rPr dirty="0" sz="1600" spc="-25" b="1">
                <a:latin typeface="Arial"/>
                <a:cs typeface="Arial"/>
              </a:rPr>
              <a:t>và  </a:t>
            </a:r>
            <a:r>
              <a:rPr dirty="0" sz="1600" spc="-5" b="1">
                <a:latin typeface="Arial"/>
                <a:cs typeface="Arial"/>
              </a:rPr>
              <a:t>phương</a:t>
            </a:r>
            <a:r>
              <a:rPr dirty="0" sz="1600" spc="-7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châm 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đấu tranh ở 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miền</a:t>
            </a:r>
            <a:r>
              <a:rPr dirty="0" sz="1600" spc="-8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Nam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92596" y="4730496"/>
            <a:ext cx="1312163" cy="1551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40804" y="5066029"/>
            <a:ext cx="958850" cy="850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ts val="1660"/>
              </a:lnSpc>
            </a:pP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Tư</a:t>
            </a:r>
            <a:r>
              <a:rPr dirty="0" sz="1600" spc="-9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tưởng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chỉ đạo  đối </a:t>
            </a:r>
            <a:r>
              <a:rPr dirty="0" sz="1600" spc="-20" b="1">
                <a:solidFill>
                  <a:srgbClr val="C00000"/>
                </a:solidFill>
                <a:latin typeface="Arial"/>
                <a:cs typeface="Arial"/>
              </a:rPr>
              <a:t>với 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miền</a:t>
            </a:r>
            <a:r>
              <a:rPr dirty="0" sz="1600" spc="-8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Bắc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56931" y="4730496"/>
            <a:ext cx="1577340" cy="1551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05521" y="4960873"/>
            <a:ext cx="1221740" cy="1061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1270">
              <a:lnSpc>
                <a:spcPts val="1660"/>
              </a:lnSpc>
            </a:pP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Nhiệm </a:t>
            </a:r>
            <a:r>
              <a:rPr dirty="0" sz="1600" spc="-25" b="1">
                <a:solidFill>
                  <a:srgbClr val="C00000"/>
                </a:solidFill>
                <a:latin typeface="Arial"/>
                <a:cs typeface="Arial"/>
              </a:rPr>
              <a:t>vụ </a:t>
            </a:r>
            <a:r>
              <a:rPr dirty="0" sz="1600" spc="-25" b="1">
                <a:latin typeface="Arial"/>
                <a:cs typeface="Arial"/>
              </a:rPr>
              <a:t>và  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mối</a:t>
            </a:r>
            <a:r>
              <a:rPr dirty="0" sz="1600" spc="-3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quan</a:t>
            </a:r>
            <a:r>
              <a:rPr dirty="0" sz="1600" spc="-2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hệ </a:t>
            </a:r>
            <a:r>
              <a:rPr dirty="0" sz="1600" spc="-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giữa cuộc  chiến đấu ở  hai</a:t>
            </a:r>
            <a:r>
              <a:rPr dirty="0" sz="1600" spc="-7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miền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7556" y="1267967"/>
            <a:ext cx="8705088" cy="5366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6408" y="1249680"/>
            <a:ext cx="8849868" cy="5419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800" y="1295450"/>
            <a:ext cx="8610600" cy="5270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4800" y="1295450"/>
            <a:ext cx="8610600" cy="5271135"/>
          </a:xfrm>
          <a:custGeom>
            <a:avLst/>
            <a:gdLst/>
            <a:ahLst/>
            <a:cxnLst/>
            <a:rect l="l" t="t" r="r" b="b"/>
            <a:pathLst>
              <a:path w="8610600" h="5271134">
                <a:moveTo>
                  <a:pt x="0" y="5270627"/>
                </a:moveTo>
                <a:lnTo>
                  <a:pt x="8610600" y="5270627"/>
                </a:lnTo>
                <a:lnTo>
                  <a:pt x="8610600" y="0"/>
                </a:lnTo>
                <a:lnTo>
                  <a:pt x="0" y="0"/>
                </a:lnTo>
                <a:lnTo>
                  <a:pt x="0" y="5270627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83540" y="1335278"/>
            <a:ext cx="8455660" cy="514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buFont typeface="Wingdings"/>
              <a:buChar char=""/>
              <a:tabLst>
                <a:tab pos="279400" algn="l"/>
              </a:tabLst>
            </a:pPr>
            <a:r>
              <a:rPr dirty="0" sz="1800" b="1">
                <a:latin typeface="Arial"/>
                <a:cs typeface="Arial"/>
              </a:rPr>
              <a:t>Nhận </a:t>
            </a:r>
            <a:r>
              <a:rPr dirty="0" sz="1800" spc="-5" b="1">
                <a:latin typeface="Arial"/>
                <a:cs typeface="Arial"/>
              </a:rPr>
              <a:t>định tình hình </a:t>
            </a:r>
            <a:r>
              <a:rPr dirty="0" sz="1800" spc="-25" b="1">
                <a:latin typeface="Arial"/>
                <a:cs typeface="Arial"/>
              </a:rPr>
              <a:t>và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phát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động cuộc kháng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chiến chống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Mỹ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cứu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nước  </a:t>
            </a:r>
            <a:r>
              <a:rPr dirty="0" sz="1800" b="1">
                <a:latin typeface="Arial"/>
                <a:cs typeface="Arial"/>
              </a:rPr>
              <a:t>trong toàn</a:t>
            </a:r>
            <a:r>
              <a:rPr dirty="0" sz="1800" spc="-9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quốc.</a:t>
            </a:r>
            <a:endParaRPr sz="18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300"/>
              </a:spcBef>
              <a:buFont typeface="Wingdings"/>
              <a:buChar char=""/>
              <a:tabLst>
                <a:tab pos="279400" algn="l"/>
              </a:tabLst>
            </a:pPr>
            <a:r>
              <a:rPr dirty="0" sz="1800" spc="-10" b="1">
                <a:latin typeface="Arial"/>
                <a:cs typeface="Arial"/>
              </a:rPr>
              <a:t>Nêu cao khẩu </a:t>
            </a:r>
            <a:r>
              <a:rPr dirty="0" sz="1800" spc="-5" b="1">
                <a:latin typeface="Arial"/>
                <a:cs typeface="Arial"/>
              </a:rPr>
              <a:t>hiệu </a:t>
            </a:r>
            <a:r>
              <a:rPr dirty="0" sz="1800" spc="-10" b="1">
                <a:latin typeface="Arial"/>
                <a:cs typeface="Arial"/>
              </a:rPr>
              <a:t>“Quyết </a:t>
            </a:r>
            <a:r>
              <a:rPr dirty="0" sz="1800" spc="-5" b="1">
                <a:latin typeface="Arial"/>
                <a:cs typeface="Arial"/>
              </a:rPr>
              <a:t>tâm </a:t>
            </a:r>
            <a:r>
              <a:rPr dirty="0" sz="1800" b="1">
                <a:latin typeface="Arial"/>
                <a:cs typeface="Arial"/>
              </a:rPr>
              <a:t>đánh </a:t>
            </a:r>
            <a:r>
              <a:rPr dirty="0" sz="1800" spc="-5" b="1">
                <a:latin typeface="Arial"/>
                <a:cs typeface="Arial"/>
              </a:rPr>
              <a:t>thắng giặc Mỹ </a:t>
            </a:r>
            <a:r>
              <a:rPr dirty="0" sz="1800" spc="-10" b="1">
                <a:latin typeface="Arial"/>
                <a:cs typeface="Arial"/>
              </a:rPr>
              <a:t>xâm </a:t>
            </a:r>
            <a:r>
              <a:rPr dirty="0" sz="1800" spc="-5" b="1">
                <a:latin typeface="Arial"/>
                <a:cs typeface="Arial"/>
              </a:rPr>
              <a:t>lược”, hoàn thành  CM DTDCND </a:t>
            </a:r>
            <a:r>
              <a:rPr dirty="0" sz="1800" b="1">
                <a:latin typeface="Arial"/>
                <a:cs typeface="Arial"/>
              </a:rPr>
              <a:t>trong </a:t>
            </a:r>
            <a:r>
              <a:rPr dirty="0" sz="1800" spc="-5" b="1">
                <a:latin typeface="Arial"/>
                <a:cs typeface="Arial"/>
              </a:rPr>
              <a:t>cả nước, </a:t>
            </a:r>
            <a:r>
              <a:rPr dirty="0" sz="1800" b="1">
                <a:latin typeface="Arial"/>
                <a:cs typeface="Arial"/>
              </a:rPr>
              <a:t>tiến </a:t>
            </a:r>
            <a:r>
              <a:rPr dirty="0" sz="1800" spc="-5" b="1">
                <a:latin typeface="Arial"/>
                <a:cs typeface="Arial"/>
              </a:rPr>
              <a:t>tới thực </a:t>
            </a:r>
            <a:r>
              <a:rPr dirty="0" sz="1800" b="1">
                <a:latin typeface="Arial"/>
                <a:cs typeface="Arial"/>
              </a:rPr>
              <a:t>hiện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hòa bình thống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nhất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nước 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nhà</a:t>
            </a:r>
            <a:r>
              <a:rPr dirty="0" sz="1800" spc="-5" b="1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Wingdings"/>
              <a:buChar char=""/>
              <a:tabLst>
                <a:tab pos="279400" algn="l"/>
              </a:tabLst>
            </a:pP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Chiến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tranh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nhân dân</a:t>
            </a:r>
            <a:r>
              <a:rPr dirty="0" sz="1800" b="1">
                <a:latin typeface="Arial"/>
                <a:cs typeface="Arial"/>
              </a:rPr>
              <a:t>, </a:t>
            </a:r>
            <a:r>
              <a:rPr dirty="0" sz="1800" spc="-5" b="1">
                <a:latin typeface="Arial"/>
                <a:cs typeface="Arial"/>
              </a:rPr>
              <a:t>kháng </a:t>
            </a:r>
            <a:r>
              <a:rPr dirty="0" sz="1800" b="1">
                <a:latin typeface="Arial"/>
                <a:cs typeface="Arial"/>
              </a:rPr>
              <a:t>chiến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lâu dài</a:t>
            </a:r>
            <a:r>
              <a:rPr dirty="0" sz="1800" b="1">
                <a:latin typeface="Arial"/>
                <a:cs typeface="Arial"/>
              </a:rPr>
              <a:t>, </a:t>
            </a:r>
            <a:r>
              <a:rPr dirty="0" sz="1800" spc="-5" b="1">
                <a:latin typeface="Arial"/>
                <a:cs typeface="Arial"/>
              </a:rPr>
              <a:t>dựa </a:t>
            </a:r>
            <a:r>
              <a:rPr dirty="0" sz="1800" spc="-15" b="1">
                <a:latin typeface="Arial"/>
                <a:cs typeface="Arial"/>
              </a:rPr>
              <a:t>vào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sức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mình </a:t>
            </a:r>
            <a:r>
              <a:rPr dirty="0" sz="1800" spc="-5" b="1">
                <a:latin typeface="Arial"/>
                <a:cs typeface="Arial"/>
              </a:rPr>
              <a:t>là </a:t>
            </a:r>
            <a:r>
              <a:rPr dirty="0" sz="1800" b="1">
                <a:latin typeface="Arial"/>
                <a:cs typeface="Arial"/>
              </a:rPr>
              <a:t>chính,  </a:t>
            </a:r>
            <a:r>
              <a:rPr dirty="0" sz="1800" spc="-5" b="1">
                <a:latin typeface="Arial"/>
                <a:cs typeface="Arial"/>
              </a:rPr>
              <a:t>càng </a:t>
            </a:r>
            <a:r>
              <a:rPr dirty="0" sz="1800" b="1">
                <a:latin typeface="Arial"/>
                <a:cs typeface="Arial"/>
              </a:rPr>
              <a:t>đánh </a:t>
            </a:r>
            <a:r>
              <a:rPr dirty="0" sz="1800" spc="-5" b="1">
                <a:latin typeface="Arial"/>
                <a:cs typeface="Arial"/>
              </a:rPr>
              <a:t>mạnh, mở những </a:t>
            </a:r>
            <a:r>
              <a:rPr dirty="0" sz="1800" b="1">
                <a:latin typeface="Arial"/>
                <a:cs typeface="Arial"/>
              </a:rPr>
              <a:t>cuộc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tiến công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lớn</a:t>
            </a:r>
            <a:r>
              <a:rPr dirty="0" sz="1800" spc="-5" b="1">
                <a:latin typeface="Arial"/>
                <a:cs typeface="Arial"/>
              </a:rPr>
              <a:t>, tranh thủ thời </a:t>
            </a:r>
            <a:r>
              <a:rPr dirty="0" sz="1800" spc="-10" b="1">
                <a:latin typeface="Arial"/>
                <a:cs typeface="Arial"/>
              </a:rPr>
              <a:t>cơ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giành 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thắng </a:t>
            </a:r>
            <a:r>
              <a:rPr dirty="0" sz="1800" spc="-10" b="1">
                <a:solidFill>
                  <a:srgbClr val="C00000"/>
                </a:solidFill>
                <a:latin typeface="Arial"/>
                <a:cs typeface="Arial"/>
              </a:rPr>
              <a:t>lợi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quyết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định </a:t>
            </a:r>
            <a:r>
              <a:rPr dirty="0" sz="1800" spc="-5" b="1">
                <a:latin typeface="Arial"/>
                <a:cs typeface="Arial"/>
              </a:rPr>
              <a:t>trong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thời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gian tương đối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ngắn </a:t>
            </a:r>
            <a:r>
              <a:rPr dirty="0" sz="1800" spc="-10" b="1">
                <a:latin typeface="Arial"/>
                <a:cs typeface="Arial"/>
              </a:rPr>
              <a:t>trên </a:t>
            </a:r>
            <a:r>
              <a:rPr dirty="0" sz="1800" b="1">
                <a:latin typeface="Arial"/>
                <a:cs typeface="Arial"/>
              </a:rPr>
              <a:t>chiến </a:t>
            </a:r>
            <a:r>
              <a:rPr dirty="0" sz="1800" spc="-5" b="1">
                <a:latin typeface="Arial"/>
                <a:cs typeface="Arial"/>
              </a:rPr>
              <a:t>trường miền  Nam.</a:t>
            </a:r>
            <a:endParaRPr sz="1800">
              <a:latin typeface="Arial"/>
              <a:cs typeface="Arial"/>
            </a:endParaRPr>
          </a:p>
          <a:p>
            <a:pPr algn="just" marL="12700" marR="6985">
              <a:lnSpc>
                <a:spcPct val="100000"/>
              </a:lnSpc>
              <a:spcBef>
                <a:spcPts val="300"/>
              </a:spcBef>
              <a:buFont typeface="Wingdings"/>
              <a:buChar char=""/>
              <a:tabLst>
                <a:tab pos="279400" algn="l"/>
              </a:tabLst>
            </a:pPr>
            <a:r>
              <a:rPr dirty="0" sz="1800" b="1">
                <a:latin typeface="Arial"/>
                <a:cs typeface="Arial"/>
              </a:rPr>
              <a:t>Giữ </a:t>
            </a:r>
            <a:r>
              <a:rPr dirty="0" sz="1800" spc="-10" b="1">
                <a:latin typeface="Arial"/>
                <a:cs typeface="Arial"/>
              </a:rPr>
              <a:t>vững </a:t>
            </a:r>
            <a:r>
              <a:rPr dirty="0" sz="1800" spc="-20" b="1">
                <a:latin typeface="Arial"/>
                <a:cs typeface="Arial"/>
              </a:rPr>
              <a:t>và </a:t>
            </a:r>
            <a:r>
              <a:rPr dirty="0" sz="1800" b="1">
                <a:latin typeface="Arial"/>
                <a:cs typeface="Arial"/>
              </a:rPr>
              <a:t>phát triển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thế tiến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công</a:t>
            </a:r>
            <a:r>
              <a:rPr dirty="0" sz="1800" spc="-5" b="1">
                <a:latin typeface="Arial"/>
                <a:cs typeface="Arial"/>
              </a:rPr>
              <a:t>, kết hợp </a:t>
            </a:r>
            <a:r>
              <a:rPr dirty="0" sz="1800" b="1">
                <a:latin typeface="Arial"/>
                <a:cs typeface="Arial"/>
              </a:rPr>
              <a:t>đấu </a:t>
            </a:r>
            <a:r>
              <a:rPr dirty="0" sz="1800" spc="-5" b="1">
                <a:latin typeface="Arial"/>
                <a:cs typeface="Arial"/>
              </a:rPr>
              <a:t>tranh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chính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trị </a:t>
            </a:r>
            <a:r>
              <a:rPr dirty="0" sz="1800" spc="-10" b="1">
                <a:latin typeface="Arial"/>
                <a:cs typeface="Arial"/>
              </a:rPr>
              <a:t>với </a:t>
            </a:r>
            <a:r>
              <a:rPr dirty="0" sz="1800" b="1">
                <a:latin typeface="Arial"/>
                <a:cs typeface="Arial"/>
              </a:rPr>
              <a:t>đấu  </a:t>
            </a:r>
            <a:r>
              <a:rPr dirty="0" sz="1800" spc="-5" b="1">
                <a:latin typeface="Arial"/>
                <a:cs typeface="Arial"/>
              </a:rPr>
              <a:t>tranh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quân </a:t>
            </a:r>
            <a:r>
              <a:rPr dirty="0" sz="1800" spc="-10" b="1">
                <a:solidFill>
                  <a:srgbClr val="C00000"/>
                </a:solidFill>
                <a:latin typeface="Arial"/>
                <a:cs typeface="Arial"/>
              </a:rPr>
              <a:t>sự</a:t>
            </a:r>
            <a:r>
              <a:rPr dirty="0" sz="1800" spc="-10" b="1">
                <a:latin typeface="Arial"/>
                <a:cs typeface="Arial"/>
              </a:rPr>
              <a:t>, </a:t>
            </a:r>
            <a:r>
              <a:rPr dirty="0" sz="1800" spc="-15" b="1">
                <a:latin typeface="Arial"/>
                <a:cs typeface="Arial"/>
              </a:rPr>
              <a:t>vận </a:t>
            </a:r>
            <a:r>
              <a:rPr dirty="0" sz="1800" b="1">
                <a:latin typeface="Arial"/>
                <a:cs typeface="Arial"/>
              </a:rPr>
              <a:t>dụng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3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mũi giáp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công </a:t>
            </a:r>
            <a:r>
              <a:rPr dirty="0" sz="1800" spc="-20" b="1">
                <a:latin typeface="Arial"/>
                <a:cs typeface="Arial"/>
              </a:rPr>
              <a:t>và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3 </a:t>
            </a:r>
            <a:r>
              <a:rPr dirty="0" sz="1800" spc="-10" b="1">
                <a:solidFill>
                  <a:srgbClr val="C00000"/>
                </a:solidFill>
                <a:latin typeface="Arial"/>
                <a:cs typeface="Arial"/>
              </a:rPr>
              <a:t>vùng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chiến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lược</a:t>
            </a:r>
            <a:r>
              <a:rPr dirty="0" sz="1800" spc="-5" b="1">
                <a:latin typeface="Arial"/>
                <a:cs typeface="Arial"/>
              </a:rPr>
              <a:t>, </a:t>
            </a:r>
            <a:r>
              <a:rPr dirty="0" sz="1800" b="1">
                <a:latin typeface="Arial"/>
                <a:cs typeface="Arial"/>
              </a:rPr>
              <a:t>đấu </a:t>
            </a:r>
            <a:r>
              <a:rPr dirty="0" sz="1800" spc="-5" b="1">
                <a:latin typeface="Arial"/>
                <a:cs typeface="Arial"/>
              </a:rPr>
              <a:t>tranh 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quân sự </a:t>
            </a:r>
            <a:r>
              <a:rPr dirty="0" sz="1800" spc="-5" b="1">
                <a:latin typeface="Arial"/>
                <a:cs typeface="Arial"/>
              </a:rPr>
              <a:t>có </a:t>
            </a:r>
            <a:r>
              <a:rPr dirty="0" sz="1800" b="1">
                <a:latin typeface="Arial"/>
                <a:cs typeface="Arial"/>
              </a:rPr>
              <a:t>tính </a:t>
            </a:r>
            <a:r>
              <a:rPr dirty="0" sz="1800" spc="-5" b="1">
                <a:latin typeface="Arial"/>
                <a:cs typeface="Arial"/>
              </a:rPr>
              <a:t>quyết </a:t>
            </a:r>
            <a:r>
              <a:rPr dirty="0" sz="1800" b="1">
                <a:latin typeface="Arial"/>
                <a:cs typeface="Arial"/>
              </a:rPr>
              <a:t>định trực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tiếp</a:t>
            </a:r>
            <a:endParaRPr sz="18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300"/>
              </a:spcBef>
              <a:buFont typeface="Wingdings"/>
              <a:buChar char=""/>
              <a:tabLst>
                <a:tab pos="279400" algn="l"/>
              </a:tabLst>
            </a:pPr>
            <a:r>
              <a:rPr dirty="0" sz="1800" spc="-5" b="1">
                <a:latin typeface="Arial"/>
                <a:cs typeface="Arial"/>
              </a:rPr>
              <a:t>Chuyển hướng xây </a:t>
            </a:r>
            <a:r>
              <a:rPr dirty="0" sz="1800" b="1">
                <a:latin typeface="Arial"/>
                <a:cs typeface="Arial"/>
              </a:rPr>
              <a:t>dựng kinh tế, </a:t>
            </a:r>
            <a:r>
              <a:rPr dirty="0" sz="1800" spc="-5" b="1">
                <a:latin typeface="Arial"/>
                <a:cs typeface="Arial"/>
              </a:rPr>
              <a:t>xây </a:t>
            </a:r>
            <a:r>
              <a:rPr dirty="0" sz="1800" b="1">
                <a:latin typeface="Arial"/>
                <a:cs typeface="Arial"/>
              </a:rPr>
              <a:t>dựng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miền </a:t>
            </a:r>
            <a:r>
              <a:rPr dirty="0" sz="1800" spc="-10" b="1">
                <a:solidFill>
                  <a:srgbClr val="C00000"/>
                </a:solidFill>
                <a:latin typeface="Arial"/>
                <a:cs typeface="Arial"/>
              </a:rPr>
              <a:t>Bắc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trong điều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kiện </a:t>
            </a:r>
            <a:r>
              <a:rPr dirty="0" sz="1800" spc="-10" b="1">
                <a:solidFill>
                  <a:srgbClr val="C00000"/>
                </a:solidFill>
                <a:latin typeface="Arial"/>
                <a:cs typeface="Arial"/>
              </a:rPr>
              <a:t>có 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chiến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tranh </a:t>
            </a:r>
            <a:r>
              <a:rPr dirty="0" sz="1800" b="1">
                <a:latin typeface="Arial"/>
                <a:cs typeface="Arial"/>
              </a:rPr>
              <a:t>, </a:t>
            </a:r>
            <a:r>
              <a:rPr dirty="0" sz="1800" spc="-5" b="1">
                <a:latin typeface="Arial"/>
                <a:cs typeface="Arial"/>
              </a:rPr>
              <a:t>chống </a:t>
            </a:r>
            <a:r>
              <a:rPr dirty="0" sz="1800" b="1">
                <a:latin typeface="Arial"/>
                <a:cs typeface="Arial"/>
              </a:rPr>
              <a:t>chiến </a:t>
            </a:r>
            <a:r>
              <a:rPr dirty="0" sz="1800" spc="-5" b="1">
                <a:latin typeface="Arial"/>
                <a:cs typeface="Arial"/>
              </a:rPr>
              <a:t>tranh </a:t>
            </a:r>
            <a:r>
              <a:rPr dirty="0" sz="1800" b="1">
                <a:latin typeface="Arial"/>
                <a:cs typeface="Arial"/>
              </a:rPr>
              <a:t>phá hoại, bảo </a:t>
            </a:r>
            <a:r>
              <a:rPr dirty="0" sz="1800" spc="-20" b="1">
                <a:latin typeface="Arial"/>
                <a:cs typeface="Arial"/>
              </a:rPr>
              <a:t>vệ </a:t>
            </a:r>
            <a:r>
              <a:rPr dirty="0" sz="1800" spc="-5" b="1">
                <a:latin typeface="Arial"/>
                <a:cs typeface="Arial"/>
              </a:rPr>
              <a:t>miền Bắc, </a:t>
            </a:r>
            <a:r>
              <a:rPr dirty="0" sz="1800" b="1">
                <a:latin typeface="Arial"/>
                <a:cs typeface="Arial"/>
              </a:rPr>
              <a:t>chi </a:t>
            </a:r>
            <a:r>
              <a:rPr dirty="0" sz="1800" spc="-10" b="1">
                <a:latin typeface="Arial"/>
                <a:cs typeface="Arial"/>
              </a:rPr>
              <a:t>viện </a:t>
            </a:r>
            <a:r>
              <a:rPr dirty="0" sz="1800" b="1">
                <a:latin typeface="Arial"/>
                <a:cs typeface="Arial"/>
              </a:rPr>
              <a:t>cho </a:t>
            </a:r>
            <a:r>
              <a:rPr dirty="0" sz="1800" spc="-5" b="1">
                <a:latin typeface="Arial"/>
                <a:cs typeface="Arial"/>
              </a:rPr>
              <a:t>miền  Nam, </a:t>
            </a:r>
            <a:r>
              <a:rPr dirty="0" sz="1800" b="1">
                <a:latin typeface="Arial"/>
                <a:cs typeface="Arial"/>
              </a:rPr>
              <a:t>đề phòng địch </a:t>
            </a:r>
            <a:r>
              <a:rPr dirty="0" sz="1800" spc="-5" b="1">
                <a:latin typeface="Arial"/>
                <a:cs typeface="Arial"/>
              </a:rPr>
              <a:t>mở </a:t>
            </a:r>
            <a:r>
              <a:rPr dirty="0" sz="1800" b="1">
                <a:latin typeface="Arial"/>
                <a:cs typeface="Arial"/>
              </a:rPr>
              <a:t>rộng chiến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tranh.</a:t>
            </a:r>
            <a:endParaRPr sz="1800">
              <a:latin typeface="Arial"/>
              <a:cs typeface="Arial"/>
            </a:endParaRPr>
          </a:p>
          <a:p>
            <a:pPr algn="just" marL="12700" marR="6985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Wingdings"/>
              <a:buChar char=""/>
              <a:tabLst>
                <a:tab pos="279400" algn="l"/>
              </a:tabLst>
            </a:pP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Miền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Nam </a:t>
            </a:r>
            <a:r>
              <a:rPr dirty="0" sz="1800" spc="-5" b="1">
                <a:latin typeface="Arial"/>
                <a:cs typeface="Arial"/>
              </a:rPr>
              <a:t>là </a:t>
            </a:r>
            <a:r>
              <a:rPr dirty="0" sz="1800" b="1">
                <a:latin typeface="Arial"/>
                <a:cs typeface="Arial"/>
              </a:rPr>
              <a:t>tiền </a:t>
            </a:r>
            <a:r>
              <a:rPr dirty="0" sz="1800" spc="-5" b="1">
                <a:latin typeface="Arial"/>
                <a:cs typeface="Arial"/>
              </a:rPr>
              <a:t>tuyến lớn,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miền Bắc </a:t>
            </a:r>
            <a:r>
              <a:rPr dirty="0" sz="1800" spc="-10" b="1">
                <a:latin typeface="Arial"/>
                <a:cs typeface="Arial"/>
              </a:rPr>
              <a:t>là </a:t>
            </a:r>
            <a:r>
              <a:rPr dirty="0" sz="1800" b="1">
                <a:latin typeface="Arial"/>
                <a:cs typeface="Arial"/>
              </a:rPr>
              <a:t>hậu </a:t>
            </a:r>
            <a:r>
              <a:rPr dirty="0" sz="1800" spc="-5" b="1">
                <a:latin typeface="Arial"/>
                <a:cs typeface="Arial"/>
              </a:rPr>
              <a:t>phương lớn. </a:t>
            </a:r>
            <a:r>
              <a:rPr dirty="0" sz="1800" b="1">
                <a:latin typeface="Arial"/>
                <a:cs typeface="Arial"/>
              </a:rPr>
              <a:t>Nhiệm </a:t>
            </a:r>
            <a:r>
              <a:rPr dirty="0" sz="1800" spc="-15" b="1">
                <a:latin typeface="Arial"/>
                <a:cs typeface="Arial"/>
              </a:rPr>
              <a:t>vụ </a:t>
            </a:r>
            <a:r>
              <a:rPr dirty="0" sz="1800" b="1">
                <a:latin typeface="Arial"/>
                <a:cs typeface="Arial"/>
              </a:rPr>
              <a:t>của  </a:t>
            </a:r>
            <a:r>
              <a:rPr dirty="0" sz="1800" spc="-10" b="1">
                <a:latin typeface="Arial"/>
                <a:cs typeface="Arial"/>
              </a:rPr>
              <a:t>cách </a:t>
            </a:r>
            <a:r>
              <a:rPr dirty="0" sz="1800" spc="-5" b="1">
                <a:latin typeface="Arial"/>
                <a:cs typeface="Arial"/>
              </a:rPr>
              <a:t>mạng </a:t>
            </a:r>
            <a:r>
              <a:rPr dirty="0" sz="1800" b="1">
                <a:latin typeface="Arial"/>
                <a:cs typeface="Arial"/>
              </a:rPr>
              <a:t>hai </a:t>
            </a:r>
            <a:r>
              <a:rPr dirty="0" sz="1800" spc="-5" b="1">
                <a:latin typeface="Arial"/>
                <a:cs typeface="Arial"/>
              </a:rPr>
              <a:t>miền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không </a:t>
            </a:r>
            <a:r>
              <a:rPr dirty="0" sz="1800" spc="-10" b="1">
                <a:solidFill>
                  <a:srgbClr val="C00000"/>
                </a:solidFill>
                <a:latin typeface="Arial"/>
                <a:cs typeface="Arial"/>
              </a:rPr>
              <a:t>tách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rời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nhau</a:t>
            </a:r>
            <a:r>
              <a:rPr dirty="0" sz="1800" spc="-5" b="1">
                <a:latin typeface="Arial"/>
                <a:cs typeface="Arial"/>
              </a:rPr>
              <a:t>, mà </a:t>
            </a:r>
            <a:r>
              <a:rPr dirty="0" sz="1800" spc="-10" b="1">
                <a:solidFill>
                  <a:srgbClr val="C00000"/>
                </a:solidFill>
                <a:latin typeface="Arial"/>
                <a:cs typeface="Arial"/>
              </a:rPr>
              <a:t>mật </a:t>
            </a: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</a:rPr>
              <a:t>thiết </a:t>
            </a:r>
            <a:r>
              <a:rPr dirty="0" sz="1800" spc="-10" b="1">
                <a:solidFill>
                  <a:srgbClr val="C00000"/>
                </a:solidFill>
                <a:latin typeface="Arial"/>
                <a:cs typeface="Arial"/>
              </a:rPr>
              <a:t>gắn 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</a:rPr>
              <a:t>bó </a:t>
            </a:r>
            <a:r>
              <a:rPr dirty="0" sz="1800" spc="-5" b="1">
                <a:latin typeface="Arial"/>
                <a:cs typeface="Arial"/>
              </a:rPr>
              <a:t>nhau, </a:t>
            </a:r>
            <a:r>
              <a:rPr dirty="0" sz="1800" spc="-10" b="1">
                <a:latin typeface="Arial"/>
                <a:cs typeface="Arial"/>
              </a:rPr>
              <a:t>tất </a:t>
            </a:r>
            <a:r>
              <a:rPr dirty="0" sz="1800" spc="-5" b="1">
                <a:latin typeface="Arial"/>
                <a:cs typeface="Arial"/>
              </a:rPr>
              <a:t>cả </a:t>
            </a:r>
            <a:r>
              <a:rPr dirty="0" sz="1800" b="1">
                <a:latin typeface="Arial"/>
                <a:cs typeface="Arial"/>
              </a:rPr>
              <a:t>để  đánh thắng giặc </a:t>
            </a:r>
            <a:r>
              <a:rPr dirty="0" sz="1800" spc="-5" b="1">
                <a:latin typeface="Arial"/>
                <a:cs typeface="Arial"/>
              </a:rPr>
              <a:t>Mỹ xâm </a:t>
            </a:r>
            <a:r>
              <a:rPr dirty="0" sz="1800" b="1">
                <a:latin typeface="Arial"/>
                <a:cs typeface="Arial"/>
              </a:rPr>
              <a:t>lược, hòa bình, thống nhất Tổ</a:t>
            </a:r>
            <a:r>
              <a:rPr dirty="0" sz="1800" spc="-1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quốc.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600" y="228600"/>
            <a:ext cx="7696200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728" y="3919726"/>
            <a:ext cx="9034272" cy="2938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4114800"/>
            <a:ext cx="8610600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7556" y="3172967"/>
            <a:ext cx="8705088" cy="772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3316" y="3131820"/>
            <a:ext cx="8055864" cy="862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4800" y="3200450"/>
            <a:ext cx="8610600" cy="6771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4800" y="3200450"/>
            <a:ext cx="8610600" cy="677545"/>
          </a:xfrm>
          <a:custGeom>
            <a:avLst/>
            <a:gdLst/>
            <a:ahLst/>
            <a:cxnLst/>
            <a:rect l="l" t="t" r="r" b="b"/>
            <a:pathLst>
              <a:path w="8610600" h="677545">
                <a:moveTo>
                  <a:pt x="0" y="677113"/>
                </a:moveTo>
                <a:lnTo>
                  <a:pt x="8610600" y="677113"/>
                </a:lnTo>
                <a:lnTo>
                  <a:pt x="8610600" y="0"/>
                </a:lnTo>
                <a:lnTo>
                  <a:pt x="0" y="0"/>
                </a:lnTo>
                <a:lnTo>
                  <a:pt x="0" y="677113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37082" y="3239389"/>
            <a:ext cx="7559040" cy="593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400" b="1">
                <a:solidFill>
                  <a:srgbClr val="C00000"/>
                </a:solidFill>
                <a:latin typeface="Arial"/>
                <a:cs typeface="Arial"/>
              </a:rPr>
              <a:t>Ý nghĩa đường lối kháng chiến </a:t>
            </a: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chống </a:t>
            </a:r>
            <a:r>
              <a:rPr dirty="0" sz="2400" b="1">
                <a:solidFill>
                  <a:srgbClr val="C00000"/>
                </a:solidFill>
                <a:latin typeface="Arial"/>
                <a:cs typeface="Arial"/>
              </a:rPr>
              <a:t>Mỹ cứu</a:t>
            </a:r>
            <a:r>
              <a:rPr dirty="0" sz="2400" spc="-7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C00000"/>
                </a:solidFill>
                <a:latin typeface="Arial"/>
                <a:cs typeface="Arial"/>
              </a:rPr>
              <a:t>nước</a:t>
            </a:r>
            <a:endParaRPr sz="2400">
              <a:latin typeface="Arial"/>
              <a:cs typeface="Arial"/>
            </a:endParaRPr>
          </a:p>
          <a:p>
            <a:pPr algn="ctr" marR="3810">
              <a:lnSpc>
                <a:spcPct val="100000"/>
              </a:lnSpc>
              <a:spcBef>
                <a:spcPts val="50"/>
              </a:spcBef>
            </a:pPr>
            <a:r>
              <a:rPr dirty="0" sz="1400" b="1">
                <a:latin typeface="Tahoma"/>
                <a:cs typeface="Tahoma"/>
              </a:rPr>
              <a:t>Hội nghị Trung ương </a:t>
            </a:r>
            <a:r>
              <a:rPr dirty="0" sz="1400" spc="-5" b="1">
                <a:latin typeface="Tahoma"/>
                <a:cs typeface="Tahoma"/>
              </a:rPr>
              <a:t>lần </a:t>
            </a:r>
            <a:r>
              <a:rPr dirty="0" sz="1400" b="1">
                <a:latin typeface="Tahoma"/>
                <a:cs typeface="Tahoma"/>
              </a:rPr>
              <a:t>thứ 11 (tháng </a:t>
            </a:r>
            <a:r>
              <a:rPr dirty="0" sz="1400" spc="-10" b="1">
                <a:latin typeface="Tahoma"/>
                <a:cs typeface="Tahoma"/>
              </a:rPr>
              <a:t>3-1965) </a:t>
            </a:r>
            <a:r>
              <a:rPr dirty="0" sz="1400" b="1">
                <a:latin typeface="Tahoma"/>
                <a:cs typeface="Tahoma"/>
              </a:rPr>
              <a:t>và </a:t>
            </a:r>
            <a:r>
              <a:rPr dirty="0" sz="1400" spc="-5" b="1">
                <a:latin typeface="Tahoma"/>
                <a:cs typeface="Tahoma"/>
              </a:rPr>
              <a:t>lần </a:t>
            </a:r>
            <a:r>
              <a:rPr dirty="0" sz="1400" b="1">
                <a:latin typeface="Tahoma"/>
                <a:cs typeface="Tahoma"/>
              </a:rPr>
              <a:t>thứ 12 (tháng</a:t>
            </a:r>
            <a:r>
              <a:rPr dirty="0" sz="1400" spc="80" b="1">
                <a:latin typeface="Tahoma"/>
                <a:cs typeface="Tahoma"/>
              </a:rPr>
              <a:t> </a:t>
            </a:r>
            <a:r>
              <a:rPr dirty="0" sz="1400" spc="-10" b="1">
                <a:latin typeface="Tahoma"/>
                <a:cs typeface="Tahoma"/>
              </a:rPr>
              <a:t>12-1965)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05728" y="33528"/>
            <a:ext cx="2938272" cy="33314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0" y="228600"/>
            <a:ext cx="2362200" cy="2743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52500" y="4149852"/>
            <a:ext cx="7565135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99488" y="4693920"/>
            <a:ext cx="4434840" cy="5486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9704" y="5303520"/>
            <a:ext cx="7929372" cy="5486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8224" y="5826252"/>
            <a:ext cx="8775192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86328" y="33528"/>
            <a:ext cx="2974848" cy="33314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81400" y="228600"/>
            <a:ext cx="2387600" cy="2743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2043" y="559308"/>
            <a:ext cx="3055620" cy="19888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7155" y="963167"/>
            <a:ext cx="7714488" cy="1313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5547" y="1030224"/>
            <a:ext cx="7647432" cy="1338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990600"/>
            <a:ext cx="7620000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990600"/>
            <a:ext cx="7620000" cy="1219200"/>
          </a:xfrm>
          <a:custGeom>
            <a:avLst/>
            <a:gdLst/>
            <a:ahLst/>
            <a:cxnLst/>
            <a:rect l="l" t="t" r="r" b="b"/>
            <a:pathLst>
              <a:path w="7620000" h="1219200">
                <a:moveTo>
                  <a:pt x="0" y="1219200"/>
                </a:moveTo>
                <a:lnTo>
                  <a:pt x="7620000" y="1219200"/>
                </a:lnTo>
                <a:lnTo>
                  <a:pt x="7620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5172" y="1050036"/>
            <a:ext cx="7569708" cy="1260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16152" y="3122676"/>
            <a:ext cx="7168896" cy="26913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05200" y="376529"/>
            <a:ext cx="1981200" cy="462280"/>
          </a:xfrm>
          <a:custGeom>
            <a:avLst/>
            <a:gdLst/>
            <a:ahLst/>
            <a:cxnLst/>
            <a:rect l="l" t="t" r="r" b="b"/>
            <a:pathLst>
              <a:path w="1981200" h="462280">
                <a:moveTo>
                  <a:pt x="0" y="461670"/>
                </a:moveTo>
                <a:lnTo>
                  <a:pt x="1981200" y="461670"/>
                </a:lnTo>
                <a:lnTo>
                  <a:pt x="1981200" y="0"/>
                </a:lnTo>
                <a:lnTo>
                  <a:pt x="0" y="0"/>
                </a:lnTo>
                <a:lnTo>
                  <a:pt x="0" y="461670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91355" y="321563"/>
            <a:ext cx="1095755" cy="694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01356" y="3136392"/>
            <a:ext cx="932688" cy="402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53171" y="3124200"/>
            <a:ext cx="871727" cy="507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43837" y="3144011"/>
            <a:ext cx="847725" cy="428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205" y="3377184"/>
            <a:ext cx="8927592" cy="347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89603" y="108204"/>
            <a:ext cx="1536191" cy="568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40302" y="196596"/>
            <a:ext cx="1033780" cy="2806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00"/>
                </a:solidFill>
              </a:rPr>
              <a:t>KẾT</a:t>
            </a:r>
            <a:r>
              <a:rPr dirty="0" sz="1800" spc="-95">
                <a:solidFill>
                  <a:srgbClr val="FFFF00"/>
                </a:solidFill>
              </a:rPr>
              <a:t> </a:t>
            </a:r>
            <a:r>
              <a:rPr dirty="0" sz="1800">
                <a:solidFill>
                  <a:srgbClr val="FFFF00"/>
                </a:solidFill>
              </a:rPr>
              <a:t>QUẢ</a:t>
            </a:r>
            <a:endParaRPr sz="1800"/>
          </a:p>
        </p:txBody>
      </p:sp>
      <p:sp>
        <p:nvSpPr>
          <p:cNvPr id="9" name="object 9"/>
          <p:cNvSpPr/>
          <p:nvPr/>
        </p:nvSpPr>
        <p:spPr>
          <a:xfrm>
            <a:off x="489204" y="3224783"/>
            <a:ext cx="545592" cy="545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1804" y="3224783"/>
            <a:ext cx="545592" cy="545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37604" y="3224783"/>
            <a:ext cx="545592" cy="545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46803" y="3224783"/>
            <a:ext cx="545591" cy="545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89803" y="3224783"/>
            <a:ext cx="545591" cy="545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28204" y="3224783"/>
            <a:ext cx="545592" cy="5455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7556" y="3752088"/>
            <a:ext cx="932688" cy="4632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9747" y="3721608"/>
            <a:ext cx="963168" cy="6233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0037" y="3741420"/>
            <a:ext cx="893254" cy="5440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10155" y="3752088"/>
            <a:ext cx="932688" cy="4632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22348" y="3721608"/>
            <a:ext cx="963168" cy="6233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52637" y="3741420"/>
            <a:ext cx="893254" cy="5440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96556" y="3752088"/>
            <a:ext cx="932688" cy="4632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08747" y="3721608"/>
            <a:ext cx="963168" cy="6233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39037" y="3741420"/>
            <a:ext cx="893254" cy="5440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05956" y="3752088"/>
            <a:ext cx="932688" cy="4632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18147" y="3721608"/>
            <a:ext cx="963168" cy="6233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548437" y="3741420"/>
            <a:ext cx="893254" cy="54406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58155" y="3752088"/>
            <a:ext cx="932688" cy="4632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70347" y="3721608"/>
            <a:ext cx="963168" cy="6233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00637" y="3741420"/>
            <a:ext cx="893254" cy="5440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915155" y="3752088"/>
            <a:ext cx="932688" cy="4632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27347" y="3721608"/>
            <a:ext cx="963168" cy="6233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57637" y="3741420"/>
            <a:ext cx="893254" cy="5440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62355" y="582168"/>
            <a:ext cx="7943088" cy="157276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21208" y="563880"/>
            <a:ext cx="8089392" cy="16626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09600" y="609600"/>
            <a:ext cx="7848600" cy="14773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09600" y="609600"/>
            <a:ext cx="7848600" cy="1477645"/>
          </a:xfrm>
          <a:custGeom>
            <a:avLst/>
            <a:gdLst/>
            <a:ahLst/>
            <a:cxnLst/>
            <a:rect l="l" t="t" r="r" b="b"/>
            <a:pathLst>
              <a:path w="7848600" h="1477645">
                <a:moveTo>
                  <a:pt x="0" y="1477390"/>
                </a:moveTo>
                <a:lnTo>
                  <a:pt x="7848600" y="1477390"/>
                </a:lnTo>
                <a:lnTo>
                  <a:pt x="7848600" y="0"/>
                </a:lnTo>
                <a:lnTo>
                  <a:pt x="0" y="0"/>
                </a:lnTo>
                <a:lnTo>
                  <a:pt x="0" y="1477390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88340" y="649478"/>
            <a:ext cx="7690484" cy="1382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buFont typeface="Wingdings"/>
              <a:buChar char=""/>
              <a:tabLst>
                <a:tab pos="280035" algn="l"/>
              </a:tabLst>
            </a:pPr>
            <a:r>
              <a:rPr dirty="0" sz="1800" spc="-5">
                <a:latin typeface="Arial"/>
                <a:cs typeface="Arial"/>
              </a:rPr>
              <a:t>Chế độ </a:t>
            </a:r>
            <a:r>
              <a:rPr dirty="0" sz="1800" spc="-10">
                <a:latin typeface="Arial"/>
                <a:cs typeface="Arial"/>
              </a:rPr>
              <a:t>xã </a:t>
            </a:r>
            <a:r>
              <a:rPr dirty="0" sz="1800" spc="-5">
                <a:latin typeface="Arial"/>
                <a:cs typeface="Arial"/>
              </a:rPr>
              <a:t>hội chủ </a:t>
            </a:r>
            <a:r>
              <a:rPr dirty="0" sz="1800" spc="-10">
                <a:latin typeface="Arial"/>
                <a:cs typeface="Arial"/>
              </a:rPr>
              <a:t>nghĩa </a:t>
            </a:r>
            <a:r>
              <a:rPr dirty="0" sz="1800" spc="-5">
                <a:latin typeface="Arial"/>
                <a:cs typeface="Arial"/>
              </a:rPr>
              <a:t>bước đầu được hình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thành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Font typeface="Wingdings"/>
              <a:buChar char=""/>
              <a:tabLst>
                <a:tab pos="275590" algn="l"/>
              </a:tabLst>
            </a:pPr>
            <a:r>
              <a:rPr dirty="0" sz="1800" spc="-5">
                <a:latin typeface="Arial"/>
                <a:cs typeface="Arial"/>
              </a:rPr>
              <a:t>Thành tựu trong </a:t>
            </a:r>
            <a:r>
              <a:rPr dirty="0" sz="1800">
                <a:latin typeface="Arial"/>
                <a:cs typeface="Arial"/>
              </a:rPr>
              <a:t>các </a:t>
            </a:r>
            <a:r>
              <a:rPr dirty="0" sz="1800" spc="-5">
                <a:latin typeface="Arial"/>
                <a:cs typeface="Arial"/>
              </a:rPr>
              <a:t>lĩnh </a:t>
            </a:r>
            <a:r>
              <a:rPr dirty="0" sz="1800">
                <a:latin typeface="Arial"/>
                <a:cs typeface="Arial"/>
              </a:rPr>
              <a:t>vực </a:t>
            </a:r>
            <a:r>
              <a:rPr dirty="0" sz="1800" spc="-5">
                <a:latin typeface="Arial"/>
                <a:cs typeface="Arial"/>
              </a:rPr>
              <a:t>văn hóa, xã hội, </a:t>
            </a:r>
            <a:r>
              <a:rPr dirty="0" sz="1800">
                <a:latin typeface="Arial"/>
                <a:cs typeface="Arial"/>
              </a:rPr>
              <a:t>y tế, giáo </a:t>
            </a:r>
            <a:r>
              <a:rPr dirty="0" sz="1800" spc="-5">
                <a:latin typeface="Arial"/>
                <a:cs typeface="Arial"/>
              </a:rPr>
              <a:t>dục, nông  nghiệp, công nghiệp địa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phương</a:t>
            </a:r>
            <a:endParaRPr sz="18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buFont typeface="Wingdings"/>
              <a:buChar char=""/>
              <a:tabLst>
                <a:tab pos="280035" algn="l"/>
              </a:tabLst>
            </a:pPr>
            <a:r>
              <a:rPr dirty="0" sz="1800" spc="-5">
                <a:latin typeface="Arial"/>
                <a:cs typeface="Arial"/>
              </a:rPr>
              <a:t>Đánh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bại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chiến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tranh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phá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hoại,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hoàn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thành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xuất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sắc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vai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trò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căn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cứ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địa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của cách mạng cả </a:t>
            </a:r>
            <a:r>
              <a:rPr dirty="0" sz="1800" spc="-10">
                <a:latin typeface="Arial"/>
                <a:cs typeface="Arial"/>
              </a:rPr>
              <a:t>nước </a:t>
            </a:r>
            <a:r>
              <a:rPr dirty="0" sz="1800" spc="-5">
                <a:latin typeface="Arial"/>
                <a:cs typeface="Arial"/>
              </a:rPr>
              <a:t>và </a:t>
            </a:r>
            <a:r>
              <a:rPr dirty="0" sz="1800" spc="-10">
                <a:latin typeface="Arial"/>
                <a:cs typeface="Arial"/>
              </a:rPr>
              <a:t>hậu phương </a:t>
            </a:r>
            <a:r>
              <a:rPr dirty="0" sz="1800" spc="-5">
                <a:latin typeface="Arial"/>
                <a:cs typeface="Arial"/>
              </a:rPr>
              <a:t>lớn với chiến trường miền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86155" y="5401055"/>
            <a:ext cx="8019288" cy="12954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5676" y="5384290"/>
            <a:ext cx="7930896" cy="138836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3400" y="5429072"/>
            <a:ext cx="7924800" cy="120032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3400" y="5429072"/>
            <a:ext cx="7924800" cy="1200785"/>
          </a:xfrm>
          <a:custGeom>
            <a:avLst/>
            <a:gdLst/>
            <a:ahLst/>
            <a:cxnLst/>
            <a:rect l="l" t="t" r="r" b="b"/>
            <a:pathLst>
              <a:path w="7924800" h="1200784">
                <a:moveTo>
                  <a:pt x="0" y="1200327"/>
                </a:moveTo>
                <a:lnTo>
                  <a:pt x="7924800" y="1200327"/>
                </a:lnTo>
                <a:lnTo>
                  <a:pt x="7924800" y="0"/>
                </a:lnTo>
                <a:lnTo>
                  <a:pt x="0" y="0"/>
                </a:lnTo>
                <a:lnTo>
                  <a:pt x="0" y="1200327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3756" y="4239767"/>
            <a:ext cx="2151888" cy="43281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1188" y="4229100"/>
            <a:ext cx="2150364" cy="51206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81000" y="4267225"/>
            <a:ext cx="2057400" cy="33855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81000" y="4267225"/>
            <a:ext cx="2057400" cy="339090"/>
          </a:xfrm>
          <a:custGeom>
            <a:avLst/>
            <a:gdLst/>
            <a:ahLst/>
            <a:cxnLst/>
            <a:rect l="l" t="t" r="r" b="b"/>
            <a:pathLst>
              <a:path w="2057400" h="339089">
                <a:moveTo>
                  <a:pt x="0" y="338556"/>
                </a:moveTo>
                <a:lnTo>
                  <a:pt x="2057400" y="338556"/>
                </a:lnTo>
                <a:lnTo>
                  <a:pt x="2057400" y="0"/>
                </a:lnTo>
                <a:lnTo>
                  <a:pt x="0" y="0"/>
                </a:lnTo>
                <a:lnTo>
                  <a:pt x="0" y="338556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13689" y="4308729"/>
            <a:ext cx="1793239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latin typeface="Arial"/>
                <a:cs typeface="Arial"/>
              </a:rPr>
              <a:t>“CT đơn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phương”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543555" y="4239767"/>
            <a:ext cx="1770888" cy="43281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644139" y="4229100"/>
            <a:ext cx="1624584" cy="51206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590800" y="4267225"/>
            <a:ext cx="1676400" cy="33855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590800" y="4267225"/>
            <a:ext cx="1676400" cy="339090"/>
          </a:xfrm>
          <a:custGeom>
            <a:avLst/>
            <a:gdLst/>
            <a:ahLst/>
            <a:cxnLst/>
            <a:rect l="l" t="t" r="r" b="b"/>
            <a:pathLst>
              <a:path w="1676400" h="339089">
                <a:moveTo>
                  <a:pt x="0" y="338556"/>
                </a:moveTo>
                <a:lnTo>
                  <a:pt x="1676400" y="338556"/>
                </a:lnTo>
                <a:lnTo>
                  <a:pt x="1676400" y="0"/>
                </a:lnTo>
                <a:lnTo>
                  <a:pt x="0" y="0"/>
                </a:lnTo>
                <a:lnTo>
                  <a:pt x="0" y="338556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2797301" y="4308729"/>
            <a:ext cx="1264285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latin typeface="Arial"/>
                <a:cs typeface="Arial"/>
              </a:rPr>
              <a:t>“CTđặc</a:t>
            </a:r>
            <a:r>
              <a:rPr dirty="0" sz="1600" spc="-8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biệt”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48555" y="4239767"/>
            <a:ext cx="1466088" cy="43281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22647" y="4229100"/>
            <a:ext cx="1569720" cy="51206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95800" y="4267225"/>
            <a:ext cx="1371600" cy="33855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495800" y="4267225"/>
            <a:ext cx="1371600" cy="339090"/>
          </a:xfrm>
          <a:prstGeom prst="rect">
            <a:avLst/>
          </a:prstGeom>
          <a:ln w="9524">
            <a:solidFill>
              <a:srgbClr val="46AAC5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290"/>
              </a:spcBef>
            </a:pPr>
            <a:r>
              <a:rPr dirty="0" sz="1600" spc="-5" b="1">
                <a:latin typeface="Arial"/>
                <a:cs typeface="Arial"/>
              </a:rPr>
              <a:t>“CT </a:t>
            </a:r>
            <a:r>
              <a:rPr dirty="0" sz="1600" spc="-10" b="1">
                <a:latin typeface="Arial"/>
                <a:cs typeface="Arial"/>
              </a:rPr>
              <a:t>cục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bộ”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96355" y="4239767"/>
            <a:ext cx="1923288" cy="43281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887211" y="4229100"/>
            <a:ext cx="1996439" cy="51206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943600" y="4267225"/>
            <a:ext cx="1828800" cy="33855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5943600" y="4267225"/>
            <a:ext cx="1828800" cy="339090"/>
          </a:xfrm>
          <a:prstGeom prst="rect">
            <a:avLst/>
          </a:prstGeom>
          <a:ln w="9524">
            <a:solidFill>
              <a:srgbClr val="46AAC5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290"/>
              </a:spcBef>
            </a:pPr>
            <a:r>
              <a:rPr dirty="0" sz="1600" spc="-10" b="1">
                <a:latin typeface="Arial"/>
                <a:cs typeface="Arial"/>
              </a:rPr>
              <a:t>Việt </a:t>
            </a:r>
            <a:r>
              <a:rPr dirty="0" sz="1600" spc="-5" b="1">
                <a:latin typeface="Arial"/>
                <a:cs typeface="Arial"/>
              </a:rPr>
              <a:t>Nam </a:t>
            </a:r>
            <a:r>
              <a:rPr dirty="0" sz="1600" spc="-10" b="1">
                <a:latin typeface="Arial"/>
                <a:cs typeface="Arial"/>
              </a:rPr>
              <a:t>hóa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201155" y="4696967"/>
            <a:ext cx="2304288" cy="43281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184391" y="4686300"/>
            <a:ext cx="2391156" cy="51206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248400" y="4724425"/>
            <a:ext cx="2209800" cy="33855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248400" y="4724425"/>
            <a:ext cx="2209800" cy="339090"/>
          </a:xfrm>
          <a:prstGeom prst="rect">
            <a:avLst/>
          </a:prstGeom>
          <a:ln w="9525">
            <a:solidFill>
              <a:srgbClr val="46AAC5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290"/>
              </a:spcBef>
            </a:pPr>
            <a:r>
              <a:rPr dirty="0" sz="1600" spc="-5" b="1">
                <a:latin typeface="Arial"/>
                <a:cs typeface="Arial"/>
              </a:rPr>
              <a:t>Đông Dương </a:t>
            </a:r>
            <a:r>
              <a:rPr dirty="0" sz="1600" spc="-10" b="1">
                <a:latin typeface="Arial"/>
                <a:cs typeface="Arial"/>
              </a:rPr>
              <a:t>hóa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801356" y="4239767"/>
            <a:ext cx="932688" cy="43281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798307" y="4229100"/>
            <a:ext cx="993648" cy="51206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48600" y="4267225"/>
            <a:ext cx="838200" cy="33855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7848600" y="4267225"/>
            <a:ext cx="838200" cy="339090"/>
          </a:xfrm>
          <a:prstGeom prst="rect">
            <a:avLst/>
          </a:prstGeom>
          <a:ln w="9525">
            <a:solidFill>
              <a:srgbClr val="46AAC5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290"/>
              </a:spcBef>
            </a:pPr>
            <a:r>
              <a:rPr dirty="0" sz="1600" spc="-10" b="1">
                <a:latin typeface="Arial"/>
                <a:cs typeface="Arial"/>
              </a:rPr>
              <a:t>GPMN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345935" y="2749295"/>
            <a:ext cx="2689860" cy="51511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6499605" y="2827146"/>
            <a:ext cx="2253615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73505" algn="l"/>
              </a:tabLst>
            </a:pP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HĐ</a:t>
            </a: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Paris	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Việt</a:t>
            </a:r>
            <a:r>
              <a:rPr dirty="0" sz="1600" spc="-8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00"/>
                </a:solidFill>
                <a:latin typeface="Arial"/>
                <a:cs typeface="Arial"/>
              </a:rPr>
              <a:t>Nam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067555" y="2758439"/>
            <a:ext cx="2075688" cy="43281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041647" y="2747772"/>
            <a:ext cx="2011679" cy="51206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114800" y="2785643"/>
            <a:ext cx="1981200" cy="33855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4114800" y="2785643"/>
            <a:ext cx="1981200" cy="339090"/>
          </a:xfrm>
          <a:prstGeom prst="rect">
            <a:avLst/>
          </a:prstGeom>
          <a:ln w="9525">
            <a:solidFill>
              <a:srgbClr val="46AAC5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290"/>
              </a:spcBef>
            </a:pPr>
            <a:r>
              <a:rPr dirty="0" sz="1600" spc="-5" b="1">
                <a:latin typeface="Arial"/>
                <a:cs typeface="Arial"/>
              </a:rPr>
              <a:t>CT phá hoại lần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896355" y="2267711"/>
            <a:ext cx="2075688" cy="43281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870447" y="2257044"/>
            <a:ext cx="2068068" cy="51206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943600" y="2294661"/>
            <a:ext cx="1981200" cy="33855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5943600" y="2294661"/>
            <a:ext cx="1981200" cy="339090"/>
          </a:xfrm>
          <a:prstGeom prst="rect">
            <a:avLst/>
          </a:prstGeom>
          <a:ln w="9525">
            <a:solidFill>
              <a:srgbClr val="46AAC5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285"/>
              </a:spcBef>
            </a:pPr>
            <a:r>
              <a:rPr dirty="0" sz="1600" spc="-5" b="1">
                <a:latin typeface="Arial"/>
                <a:cs typeface="Arial"/>
              </a:rPr>
              <a:t>CT </a:t>
            </a:r>
            <a:r>
              <a:rPr dirty="0" sz="1600" spc="-10" b="1">
                <a:latin typeface="Arial"/>
                <a:cs typeface="Arial"/>
              </a:rPr>
              <a:t>phá </a:t>
            </a:r>
            <a:r>
              <a:rPr dirty="0" sz="1600" spc="-5" b="1">
                <a:latin typeface="Arial"/>
                <a:cs typeface="Arial"/>
              </a:rPr>
              <a:t>hoại lần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II</a:t>
            </a:r>
            <a:endParaRPr sz="16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314955" y="2758439"/>
            <a:ext cx="1770888" cy="43281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334767" y="2747772"/>
            <a:ext cx="1786128" cy="51206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362200" y="2785643"/>
            <a:ext cx="1676400" cy="33855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2362200" y="2785643"/>
            <a:ext cx="1676400" cy="339090"/>
          </a:xfrm>
          <a:prstGeom prst="rect">
            <a:avLst/>
          </a:prstGeom>
          <a:ln w="9525">
            <a:solidFill>
              <a:srgbClr val="46AAC5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290"/>
              </a:spcBef>
            </a:pPr>
            <a:r>
              <a:rPr dirty="0" sz="1600" spc="-5" b="1">
                <a:latin typeface="Arial"/>
                <a:cs typeface="Arial"/>
              </a:rPr>
              <a:t>KH 5 năm lần</a:t>
            </a:r>
            <a:r>
              <a:rPr dirty="0" sz="1600" spc="-5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8955" y="2511551"/>
            <a:ext cx="2304288" cy="6797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6200" y="2500883"/>
            <a:ext cx="2270760" cy="75590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6200" y="2539428"/>
            <a:ext cx="2209800" cy="58477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6200" y="2539428"/>
            <a:ext cx="2209800" cy="584835"/>
          </a:xfrm>
          <a:custGeom>
            <a:avLst/>
            <a:gdLst/>
            <a:ahLst/>
            <a:cxnLst/>
            <a:rect l="l" t="t" r="r" b="b"/>
            <a:pathLst>
              <a:path w="2209800" h="584835">
                <a:moveTo>
                  <a:pt x="0" y="584771"/>
                </a:moveTo>
                <a:lnTo>
                  <a:pt x="2209800" y="584771"/>
                </a:lnTo>
                <a:lnTo>
                  <a:pt x="2209800" y="0"/>
                </a:lnTo>
                <a:lnTo>
                  <a:pt x="0" y="0"/>
                </a:lnTo>
                <a:lnTo>
                  <a:pt x="0" y="584771"/>
                </a:lnTo>
                <a:close/>
              </a:path>
            </a:pathLst>
          </a:custGeom>
          <a:ln w="9525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228701" y="2580894"/>
            <a:ext cx="1905000" cy="498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600" spc="-5" b="1">
                <a:latin typeface="Arial"/>
                <a:cs typeface="Arial"/>
              </a:rPr>
              <a:t>Miền Bắc bước</a:t>
            </a:r>
            <a:r>
              <a:rPr dirty="0" sz="1600" spc="-40" b="1">
                <a:latin typeface="Arial"/>
                <a:cs typeface="Arial"/>
              </a:rPr>
              <a:t> </a:t>
            </a:r>
            <a:r>
              <a:rPr dirty="0" sz="1600" spc="-15" b="1">
                <a:latin typeface="Arial"/>
                <a:cs typeface="Arial"/>
              </a:rPr>
              <a:t>vào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spc="-5" b="1">
                <a:latin typeface="Arial"/>
                <a:cs typeface="Arial"/>
              </a:rPr>
              <a:t>xây dựng</a:t>
            </a:r>
            <a:r>
              <a:rPr dirty="0" sz="1600" spc="-6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CNXH</a:t>
            </a:r>
            <a:endParaRPr sz="16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7244" y="3150107"/>
            <a:ext cx="541020" cy="40081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090927" y="4579620"/>
            <a:ext cx="969263" cy="84277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286000" y="4775200"/>
            <a:ext cx="381000" cy="25400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395727" y="4503420"/>
            <a:ext cx="969263" cy="84277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590800" y="4699000"/>
            <a:ext cx="381000" cy="25400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276843" y="2356104"/>
            <a:ext cx="693420" cy="49682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786127" y="4529328"/>
            <a:ext cx="979932" cy="81686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981200" y="4724400"/>
            <a:ext cx="392150" cy="22860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36804" y="5061203"/>
            <a:ext cx="1592580" cy="56845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515213" y="5150866"/>
            <a:ext cx="7646034" cy="1427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Miền</a:t>
            </a:r>
            <a:r>
              <a:rPr dirty="0" sz="1800" spc="-95" b="1">
                <a:solidFill>
                  <a:srgbClr val="6F2F9F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Nam</a:t>
            </a:r>
            <a:endParaRPr sz="1800">
              <a:latin typeface="Tahoma"/>
              <a:cs typeface="Tahoma"/>
            </a:endParaRPr>
          </a:p>
          <a:p>
            <a:pPr marL="376555" indent="-267335">
              <a:lnSpc>
                <a:spcPct val="100000"/>
              </a:lnSpc>
              <a:spcBef>
                <a:spcPts val="350"/>
              </a:spcBef>
              <a:buFont typeface="Wingdings"/>
              <a:buChar char=""/>
              <a:tabLst>
                <a:tab pos="377190" algn="l"/>
              </a:tabLst>
            </a:pPr>
            <a:r>
              <a:rPr dirty="0" sz="1800" spc="-5">
                <a:latin typeface="Arial"/>
                <a:cs typeface="Arial"/>
              </a:rPr>
              <a:t>Lần lượt đánh bại </a:t>
            </a:r>
            <a:r>
              <a:rPr dirty="0" sz="1800">
                <a:latin typeface="Arial"/>
                <a:cs typeface="Arial"/>
              </a:rPr>
              <a:t>các </a:t>
            </a:r>
            <a:r>
              <a:rPr dirty="0" sz="1800" spc="-5">
                <a:latin typeface="Arial"/>
                <a:cs typeface="Arial"/>
              </a:rPr>
              <a:t>chiến lược chiến tranh xâm lược của đế quốc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Mỹ</a:t>
            </a:r>
            <a:endParaRPr sz="1800">
              <a:latin typeface="Arial"/>
              <a:cs typeface="Arial"/>
            </a:endParaRPr>
          </a:p>
          <a:p>
            <a:pPr marL="376555" indent="-267335">
              <a:lnSpc>
                <a:spcPct val="100000"/>
              </a:lnSpc>
              <a:buFont typeface="Wingdings"/>
              <a:buChar char=""/>
              <a:tabLst>
                <a:tab pos="377190" algn="l"/>
              </a:tabLst>
            </a:pPr>
            <a:r>
              <a:rPr dirty="0" sz="1800">
                <a:latin typeface="Arial"/>
                <a:cs typeface="Arial"/>
              </a:rPr>
              <a:t>Góp </a:t>
            </a:r>
            <a:r>
              <a:rPr dirty="0" sz="1800" spc="-5">
                <a:latin typeface="Arial"/>
                <a:cs typeface="Arial"/>
              </a:rPr>
              <a:t>phần vào thắng lợi trong Hiệp định Paris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1973</a:t>
            </a:r>
            <a:endParaRPr sz="1800">
              <a:latin typeface="Arial"/>
              <a:cs typeface="Arial"/>
            </a:endParaRPr>
          </a:p>
          <a:p>
            <a:pPr marL="376555" indent="-267335">
              <a:lnSpc>
                <a:spcPct val="100000"/>
              </a:lnSpc>
              <a:buFont typeface="Wingdings"/>
              <a:buChar char=""/>
              <a:tabLst>
                <a:tab pos="377190" algn="l"/>
              </a:tabLst>
            </a:pPr>
            <a:r>
              <a:rPr dirty="0" sz="1800" spc="-10">
                <a:latin typeface="Arial"/>
                <a:cs typeface="Arial"/>
              </a:rPr>
              <a:t>Làm ngụy </a:t>
            </a:r>
            <a:r>
              <a:rPr dirty="0" sz="1800" spc="-15">
                <a:latin typeface="Arial"/>
                <a:cs typeface="Arial"/>
              </a:rPr>
              <a:t>quyền </a:t>
            </a:r>
            <a:r>
              <a:rPr dirty="0" sz="1800">
                <a:latin typeface="Arial"/>
                <a:cs typeface="Arial"/>
              </a:rPr>
              <a:t>tan </a:t>
            </a:r>
            <a:r>
              <a:rPr dirty="0" sz="1800" spc="-5">
                <a:latin typeface="Arial"/>
                <a:cs typeface="Arial"/>
              </a:rPr>
              <a:t>rã và </a:t>
            </a:r>
            <a:r>
              <a:rPr dirty="0" sz="1800" spc="-10">
                <a:latin typeface="Arial"/>
                <a:cs typeface="Arial"/>
              </a:rPr>
              <a:t>đầu hàng </a:t>
            </a:r>
            <a:r>
              <a:rPr dirty="0" sz="1800" spc="-5">
                <a:latin typeface="Arial"/>
                <a:cs typeface="Arial"/>
              </a:rPr>
              <a:t>vô </a:t>
            </a:r>
            <a:r>
              <a:rPr dirty="0" sz="1800" spc="-10">
                <a:latin typeface="Arial"/>
                <a:cs typeface="Arial"/>
              </a:rPr>
              <a:t>điều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kiện</a:t>
            </a:r>
            <a:endParaRPr sz="1800">
              <a:latin typeface="Arial"/>
              <a:cs typeface="Arial"/>
            </a:endParaRPr>
          </a:p>
          <a:p>
            <a:pPr marL="376555" indent="-267335">
              <a:lnSpc>
                <a:spcPct val="100000"/>
              </a:lnSpc>
              <a:buFont typeface="Wingdings"/>
              <a:buChar char=""/>
              <a:tabLst>
                <a:tab pos="377190" algn="l"/>
              </a:tabLst>
            </a:pPr>
            <a:r>
              <a:rPr dirty="0" sz="1800" spc="-5">
                <a:latin typeface="Arial"/>
                <a:cs typeface="Arial"/>
              </a:rPr>
              <a:t>Giải phóng hoàn toàn miền Nam, thống nhất </a:t>
            </a:r>
            <a:r>
              <a:rPr dirty="0" sz="1800" spc="5">
                <a:latin typeface="Arial"/>
                <a:cs typeface="Arial"/>
              </a:rPr>
              <a:t>Tổ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quốc</a:t>
            </a:r>
            <a:endParaRPr sz="180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29184" y="2013204"/>
            <a:ext cx="1464564" cy="568451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496925" y="2102230"/>
            <a:ext cx="1063625" cy="28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Miền</a:t>
            </a:r>
            <a:r>
              <a:rPr dirty="0" sz="1800" spc="-95" b="1">
                <a:solidFill>
                  <a:srgbClr val="6F2F9F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6F2F9F"/>
                </a:solidFill>
                <a:latin typeface="Tahoma"/>
                <a:cs typeface="Tahoma"/>
              </a:rPr>
              <a:t>Bắc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355" y="277368"/>
            <a:ext cx="8781288" cy="1687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0207" y="259079"/>
            <a:ext cx="8926068" cy="1776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8600" y="304800"/>
            <a:ext cx="8686800" cy="15927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600" y="304800"/>
            <a:ext cx="8686800" cy="1593215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353060" indent="-266700">
              <a:lnSpc>
                <a:spcPct val="100000"/>
              </a:lnSpc>
              <a:spcBef>
                <a:spcPts val="275"/>
              </a:spcBef>
              <a:buFont typeface="Wingdings"/>
              <a:buChar char=""/>
              <a:tabLst>
                <a:tab pos="353695" algn="l"/>
              </a:tabLst>
            </a:pPr>
            <a:r>
              <a:rPr dirty="0" sz="1800" spc="-5">
                <a:latin typeface="Arial"/>
                <a:cs typeface="Arial"/>
              </a:rPr>
              <a:t>Quét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sạch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quân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xâm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lược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khỏi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bờ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cõi,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giải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phóng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miền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Nam,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đưa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lại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độc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lập,</a:t>
            </a:r>
            <a:endParaRPr sz="18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thống nhất, toàn vẹn </a:t>
            </a:r>
            <a:r>
              <a:rPr dirty="0" sz="1800" spc="-10">
                <a:latin typeface="Arial"/>
                <a:cs typeface="Arial"/>
              </a:rPr>
              <a:t>lãnh </a:t>
            </a:r>
            <a:r>
              <a:rPr dirty="0" sz="1800">
                <a:latin typeface="Arial"/>
                <a:cs typeface="Arial"/>
              </a:rPr>
              <a:t>thổ </a:t>
            </a:r>
            <a:r>
              <a:rPr dirty="0" sz="1800" spc="-5">
                <a:latin typeface="Arial"/>
                <a:cs typeface="Arial"/>
              </a:rPr>
              <a:t>cho </a:t>
            </a:r>
            <a:r>
              <a:rPr dirty="0" sz="1800" spc="-10">
                <a:latin typeface="Arial"/>
                <a:cs typeface="Arial"/>
              </a:rPr>
              <a:t>đất </a:t>
            </a:r>
            <a:r>
              <a:rPr dirty="0" sz="1800" spc="-5">
                <a:latin typeface="Arial"/>
                <a:cs typeface="Arial"/>
              </a:rPr>
              <a:t>nước, </a:t>
            </a:r>
            <a:r>
              <a:rPr dirty="0" sz="1800" spc="-10">
                <a:latin typeface="Arial"/>
                <a:cs typeface="Arial"/>
              </a:rPr>
              <a:t>hoàn </a:t>
            </a:r>
            <a:r>
              <a:rPr dirty="0" sz="1800" spc="-5">
                <a:latin typeface="Arial"/>
                <a:cs typeface="Arial"/>
              </a:rPr>
              <a:t>thành </a:t>
            </a:r>
            <a:r>
              <a:rPr dirty="0" sz="1800">
                <a:latin typeface="Arial"/>
                <a:cs typeface="Arial"/>
              </a:rPr>
              <a:t>CMDTDC </a:t>
            </a:r>
            <a:r>
              <a:rPr dirty="0" sz="1800" spc="-5">
                <a:latin typeface="Arial"/>
                <a:cs typeface="Arial"/>
              </a:rPr>
              <a:t>cả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nước.</a:t>
            </a:r>
            <a:endParaRPr sz="1800">
              <a:latin typeface="Arial"/>
              <a:cs typeface="Arial"/>
            </a:endParaRPr>
          </a:p>
          <a:p>
            <a:pPr marL="353060" indent="-266700">
              <a:lnSpc>
                <a:spcPct val="100000"/>
              </a:lnSpc>
              <a:spcBef>
                <a:spcPts val="300"/>
              </a:spcBef>
              <a:buFont typeface="Wingdings"/>
              <a:buChar char=""/>
              <a:tabLst>
                <a:tab pos="353695" algn="l"/>
              </a:tabLst>
            </a:pPr>
            <a:r>
              <a:rPr dirty="0" sz="1800">
                <a:latin typeface="Arial"/>
                <a:cs typeface="Arial"/>
              </a:rPr>
              <a:t>Mở </a:t>
            </a:r>
            <a:r>
              <a:rPr dirty="0" sz="1800" spc="-5">
                <a:latin typeface="Arial"/>
                <a:cs typeface="Arial"/>
              </a:rPr>
              <a:t>ra </a:t>
            </a:r>
            <a:r>
              <a:rPr dirty="0" sz="1800">
                <a:latin typeface="Arial"/>
                <a:cs typeface="Arial"/>
              </a:rPr>
              <a:t>kỷ </a:t>
            </a:r>
            <a:r>
              <a:rPr dirty="0" sz="1800" spc="-10">
                <a:latin typeface="Arial"/>
                <a:cs typeface="Arial"/>
              </a:rPr>
              <a:t>nguyên </a:t>
            </a:r>
            <a:r>
              <a:rPr dirty="0" sz="1800">
                <a:latin typeface="Arial"/>
                <a:cs typeface="Arial"/>
              </a:rPr>
              <a:t>mới </a:t>
            </a:r>
            <a:r>
              <a:rPr dirty="0" sz="1800" spc="-5">
                <a:latin typeface="Arial"/>
                <a:cs typeface="Arial"/>
              </a:rPr>
              <a:t>là cả nước hòa bình, thống nhất, cùng đi lên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CNXH</a:t>
            </a:r>
            <a:endParaRPr sz="1800">
              <a:latin typeface="Arial"/>
              <a:cs typeface="Arial"/>
            </a:endParaRPr>
          </a:p>
          <a:p>
            <a:pPr marL="353060" indent="-266700">
              <a:lnSpc>
                <a:spcPct val="100000"/>
              </a:lnSpc>
              <a:spcBef>
                <a:spcPts val="300"/>
              </a:spcBef>
              <a:buFont typeface="Wingdings"/>
              <a:buChar char=""/>
              <a:tabLst>
                <a:tab pos="353695" algn="l"/>
              </a:tabLst>
            </a:pPr>
            <a:r>
              <a:rPr dirty="0" sz="1800" spc="-5">
                <a:latin typeface="Arial"/>
                <a:cs typeface="Arial"/>
              </a:rPr>
              <a:t>Để lại niềm tự hào sâu </a:t>
            </a:r>
            <a:r>
              <a:rPr dirty="0" sz="1800">
                <a:latin typeface="Arial"/>
                <a:cs typeface="Arial"/>
              </a:rPr>
              <a:t>sắc </a:t>
            </a:r>
            <a:r>
              <a:rPr dirty="0" sz="1800" spc="-5">
                <a:latin typeface="Arial"/>
                <a:cs typeface="Arial"/>
              </a:rPr>
              <a:t>và những kinh nghiệm dựng nước giữ nước quý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báu</a:t>
            </a:r>
            <a:endParaRPr sz="1800">
              <a:latin typeface="Arial"/>
              <a:cs typeface="Arial"/>
            </a:endParaRPr>
          </a:p>
          <a:p>
            <a:pPr marL="353060" indent="-266700">
              <a:lnSpc>
                <a:spcPct val="100000"/>
              </a:lnSpc>
              <a:spcBef>
                <a:spcPts val="300"/>
              </a:spcBef>
              <a:buFont typeface="Wingdings"/>
              <a:buChar char=""/>
              <a:tabLst>
                <a:tab pos="353695" algn="l"/>
              </a:tabLst>
            </a:pPr>
            <a:r>
              <a:rPr dirty="0" sz="1800" spc="-5">
                <a:latin typeface="Arial"/>
                <a:cs typeface="Arial"/>
              </a:rPr>
              <a:t>Khẳng định </a:t>
            </a:r>
            <a:r>
              <a:rPr dirty="0" sz="1800">
                <a:latin typeface="Arial"/>
                <a:cs typeface="Arial"/>
              </a:rPr>
              <a:t>tầm vóc </a:t>
            </a:r>
            <a:r>
              <a:rPr dirty="0" sz="1800" spc="-5">
                <a:latin typeface="Arial"/>
                <a:cs typeface="Arial"/>
              </a:rPr>
              <a:t>dân </a:t>
            </a:r>
            <a:r>
              <a:rPr dirty="0" sz="1800">
                <a:latin typeface="Arial"/>
                <a:cs typeface="Arial"/>
              </a:rPr>
              <a:t>tộc </a:t>
            </a:r>
            <a:r>
              <a:rPr dirty="0" sz="1800" spc="-15">
                <a:latin typeface="Arial"/>
                <a:cs typeface="Arial"/>
              </a:rPr>
              <a:t>Việt </a:t>
            </a:r>
            <a:r>
              <a:rPr dirty="0" sz="1800" spc="-5">
                <a:latin typeface="Arial"/>
                <a:cs typeface="Arial"/>
              </a:rPr>
              <a:t>Nam </a:t>
            </a:r>
            <a:r>
              <a:rPr dirty="0" sz="1800">
                <a:latin typeface="Arial"/>
                <a:cs typeface="Arial"/>
              </a:rPr>
              <a:t>trên </a:t>
            </a:r>
            <a:r>
              <a:rPr dirty="0" sz="1800" spc="-5">
                <a:latin typeface="Arial"/>
                <a:cs typeface="Arial"/>
              </a:rPr>
              <a:t>trường quốc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tế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3756" y="4378452"/>
            <a:ext cx="8552688" cy="2241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2608" y="4361688"/>
            <a:ext cx="8698992" cy="2324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1000" y="4406519"/>
            <a:ext cx="8458200" cy="21466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000" y="4406519"/>
            <a:ext cx="8458200" cy="2146935"/>
          </a:xfrm>
          <a:custGeom>
            <a:avLst/>
            <a:gdLst/>
            <a:ahLst/>
            <a:cxnLst/>
            <a:rect l="l" t="t" r="r" b="b"/>
            <a:pathLst>
              <a:path w="8458200" h="2146934">
                <a:moveTo>
                  <a:pt x="0" y="2146680"/>
                </a:moveTo>
                <a:lnTo>
                  <a:pt x="8458200" y="2146680"/>
                </a:lnTo>
                <a:lnTo>
                  <a:pt x="8458200" y="0"/>
                </a:lnTo>
                <a:lnTo>
                  <a:pt x="0" y="0"/>
                </a:lnTo>
                <a:lnTo>
                  <a:pt x="0" y="2146680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3359" y="3756659"/>
            <a:ext cx="2316480" cy="17404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8600" y="2057400"/>
            <a:ext cx="2286000" cy="1710055"/>
          </a:xfrm>
          <a:custGeom>
            <a:avLst/>
            <a:gdLst/>
            <a:ahLst/>
            <a:cxnLst/>
            <a:rect l="l" t="t" r="r" b="b"/>
            <a:pathLst>
              <a:path w="2286000" h="1710054">
                <a:moveTo>
                  <a:pt x="2139061" y="0"/>
                </a:moveTo>
                <a:lnTo>
                  <a:pt x="146913" y="0"/>
                </a:lnTo>
                <a:lnTo>
                  <a:pt x="100476" y="7490"/>
                </a:lnTo>
                <a:lnTo>
                  <a:pt x="60147" y="28350"/>
                </a:lnTo>
                <a:lnTo>
                  <a:pt x="28345" y="60158"/>
                </a:lnTo>
                <a:lnTo>
                  <a:pt x="7489" y="100494"/>
                </a:lnTo>
                <a:lnTo>
                  <a:pt x="0" y="146938"/>
                </a:lnTo>
                <a:lnTo>
                  <a:pt x="0" y="1562608"/>
                </a:lnTo>
                <a:lnTo>
                  <a:pt x="7489" y="1609052"/>
                </a:lnTo>
                <a:lnTo>
                  <a:pt x="28345" y="1649388"/>
                </a:lnTo>
                <a:lnTo>
                  <a:pt x="60147" y="1681196"/>
                </a:lnTo>
                <a:lnTo>
                  <a:pt x="100476" y="1702056"/>
                </a:lnTo>
                <a:lnTo>
                  <a:pt x="146913" y="1709547"/>
                </a:lnTo>
                <a:lnTo>
                  <a:pt x="2139061" y="1709547"/>
                </a:lnTo>
                <a:lnTo>
                  <a:pt x="2185505" y="1702056"/>
                </a:lnTo>
                <a:lnTo>
                  <a:pt x="2225841" y="1681196"/>
                </a:lnTo>
                <a:lnTo>
                  <a:pt x="2257649" y="1649388"/>
                </a:lnTo>
                <a:lnTo>
                  <a:pt x="2278509" y="1609052"/>
                </a:lnTo>
                <a:lnTo>
                  <a:pt x="2286000" y="1562608"/>
                </a:lnTo>
                <a:lnTo>
                  <a:pt x="2286000" y="146938"/>
                </a:lnTo>
                <a:lnTo>
                  <a:pt x="2278509" y="100494"/>
                </a:lnTo>
                <a:lnTo>
                  <a:pt x="2257649" y="60158"/>
                </a:lnTo>
                <a:lnTo>
                  <a:pt x="2225841" y="28350"/>
                </a:lnTo>
                <a:lnTo>
                  <a:pt x="2185505" y="7490"/>
                </a:lnTo>
                <a:lnTo>
                  <a:pt x="213906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8600" y="2057400"/>
            <a:ext cx="2286000" cy="1709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75560" y="3742944"/>
            <a:ext cx="2164080" cy="17282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90800" y="2057400"/>
            <a:ext cx="2133600" cy="1696720"/>
          </a:xfrm>
          <a:custGeom>
            <a:avLst/>
            <a:gdLst/>
            <a:ahLst/>
            <a:cxnLst/>
            <a:rect l="l" t="t" r="r" b="b"/>
            <a:pathLst>
              <a:path w="2133600" h="1696720">
                <a:moveTo>
                  <a:pt x="1987803" y="0"/>
                </a:moveTo>
                <a:lnTo>
                  <a:pt x="145795" y="0"/>
                </a:lnTo>
                <a:lnTo>
                  <a:pt x="99714" y="7433"/>
                </a:lnTo>
                <a:lnTo>
                  <a:pt x="59692" y="28131"/>
                </a:lnTo>
                <a:lnTo>
                  <a:pt x="28131" y="59692"/>
                </a:lnTo>
                <a:lnTo>
                  <a:pt x="7433" y="99714"/>
                </a:lnTo>
                <a:lnTo>
                  <a:pt x="0" y="145796"/>
                </a:lnTo>
                <a:lnTo>
                  <a:pt x="0" y="1550543"/>
                </a:lnTo>
                <a:lnTo>
                  <a:pt x="7433" y="1596624"/>
                </a:lnTo>
                <a:lnTo>
                  <a:pt x="28131" y="1636646"/>
                </a:lnTo>
                <a:lnTo>
                  <a:pt x="59692" y="1668207"/>
                </a:lnTo>
                <a:lnTo>
                  <a:pt x="99714" y="1688905"/>
                </a:lnTo>
                <a:lnTo>
                  <a:pt x="145795" y="1696339"/>
                </a:lnTo>
                <a:lnTo>
                  <a:pt x="1987803" y="1696339"/>
                </a:lnTo>
                <a:lnTo>
                  <a:pt x="2033885" y="1688905"/>
                </a:lnTo>
                <a:lnTo>
                  <a:pt x="2073907" y="1668207"/>
                </a:lnTo>
                <a:lnTo>
                  <a:pt x="2105468" y="1636646"/>
                </a:lnTo>
                <a:lnTo>
                  <a:pt x="2126166" y="1596624"/>
                </a:lnTo>
                <a:lnTo>
                  <a:pt x="2133600" y="1550543"/>
                </a:lnTo>
                <a:lnTo>
                  <a:pt x="2133600" y="145796"/>
                </a:lnTo>
                <a:lnTo>
                  <a:pt x="2126166" y="99714"/>
                </a:lnTo>
                <a:lnTo>
                  <a:pt x="2105468" y="59692"/>
                </a:lnTo>
                <a:lnTo>
                  <a:pt x="2073907" y="28131"/>
                </a:lnTo>
                <a:lnTo>
                  <a:pt x="2033885" y="7433"/>
                </a:lnTo>
                <a:lnTo>
                  <a:pt x="198780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90800" y="2057400"/>
            <a:ext cx="2133600" cy="16963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61559" y="3758184"/>
            <a:ext cx="1630680" cy="17419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76800" y="2057400"/>
            <a:ext cx="1600200" cy="1711960"/>
          </a:xfrm>
          <a:custGeom>
            <a:avLst/>
            <a:gdLst/>
            <a:ahLst/>
            <a:cxnLst/>
            <a:rect l="l" t="t" r="r" b="b"/>
            <a:pathLst>
              <a:path w="1600200" h="1711960">
                <a:moveTo>
                  <a:pt x="1462659" y="0"/>
                </a:moveTo>
                <a:lnTo>
                  <a:pt x="137540" y="0"/>
                </a:lnTo>
                <a:lnTo>
                  <a:pt x="94073" y="7013"/>
                </a:lnTo>
                <a:lnTo>
                  <a:pt x="56317" y="26541"/>
                </a:lnTo>
                <a:lnTo>
                  <a:pt x="26541" y="56317"/>
                </a:lnTo>
                <a:lnTo>
                  <a:pt x="7013" y="94073"/>
                </a:lnTo>
                <a:lnTo>
                  <a:pt x="0" y="137540"/>
                </a:lnTo>
                <a:lnTo>
                  <a:pt x="0" y="1573911"/>
                </a:lnTo>
                <a:lnTo>
                  <a:pt x="7013" y="1617378"/>
                </a:lnTo>
                <a:lnTo>
                  <a:pt x="26541" y="1655134"/>
                </a:lnTo>
                <a:lnTo>
                  <a:pt x="56317" y="1684910"/>
                </a:lnTo>
                <a:lnTo>
                  <a:pt x="94073" y="1704438"/>
                </a:lnTo>
                <a:lnTo>
                  <a:pt x="137540" y="1711452"/>
                </a:lnTo>
                <a:lnTo>
                  <a:pt x="1462659" y="1711452"/>
                </a:lnTo>
                <a:lnTo>
                  <a:pt x="1506126" y="1704438"/>
                </a:lnTo>
                <a:lnTo>
                  <a:pt x="1543882" y="1684910"/>
                </a:lnTo>
                <a:lnTo>
                  <a:pt x="1573658" y="1655134"/>
                </a:lnTo>
                <a:lnTo>
                  <a:pt x="1593186" y="1617378"/>
                </a:lnTo>
                <a:lnTo>
                  <a:pt x="1600200" y="1573911"/>
                </a:lnTo>
                <a:lnTo>
                  <a:pt x="1600200" y="137540"/>
                </a:lnTo>
                <a:lnTo>
                  <a:pt x="1593186" y="94073"/>
                </a:lnTo>
                <a:lnTo>
                  <a:pt x="1573658" y="56317"/>
                </a:lnTo>
                <a:lnTo>
                  <a:pt x="1543882" y="26541"/>
                </a:lnTo>
                <a:lnTo>
                  <a:pt x="1506126" y="7013"/>
                </a:lnTo>
                <a:lnTo>
                  <a:pt x="146265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76800" y="2057400"/>
            <a:ext cx="1600200" cy="17114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14159" y="3735323"/>
            <a:ext cx="2240279" cy="17175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29400" y="2057400"/>
            <a:ext cx="2209800" cy="1687830"/>
          </a:xfrm>
          <a:custGeom>
            <a:avLst/>
            <a:gdLst/>
            <a:ahLst/>
            <a:cxnLst/>
            <a:rect l="l" t="t" r="r" b="b"/>
            <a:pathLst>
              <a:path w="2209800" h="1687829">
                <a:moveTo>
                  <a:pt x="2064766" y="0"/>
                </a:moveTo>
                <a:lnTo>
                  <a:pt x="145033" y="0"/>
                </a:lnTo>
                <a:lnTo>
                  <a:pt x="99177" y="7390"/>
                </a:lnTo>
                <a:lnTo>
                  <a:pt x="59362" y="27972"/>
                </a:lnTo>
                <a:lnTo>
                  <a:pt x="27972" y="59362"/>
                </a:lnTo>
                <a:lnTo>
                  <a:pt x="7390" y="99177"/>
                </a:lnTo>
                <a:lnTo>
                  <a:pt x="0" y="145034"/>
                </a:lnTo>
                <a:lnTo>
                  <a:pt x="0" y="1542541"/>
                </a:lnTo>
                <a:lnTo>
                  <a:pt x="7390" y="1588336"/>
                </a:lnTo>
                <a:lnTo>
                  <a:pt x="27972" y="1628113"/>
                </a:lnTo>
                <a:lnTo>
                  <a:pt x="59362" y="1659484"/>
                </a:lnTo>
                <a:lnTo>
                  <a:pt x="99177" y="1680059"/>
                </a:lnTo>
                <a:lnTo>
                  <a:pt x="145033" y="1687449"/>
                </a:lnTo>
                <a:lnTo>
                  <a:pt x="2064766" y="1687449"/>
                </a:lnTo>
                <a:lnTo>
                  <a:pt x="2110622" y="1680059"/>
                </a:lnTo>
                <a:lnTo>
                  <a:pt x="2150437" y="1659484"/>
                </a:lnTo>
                <a:lnTo>
                  <a:pt x="2181827" y="1628113"/>
                </a:lnTo>
                <a:lnTo>
                  <a:pt x="2202409" y="1588336"/>
                </a:lnTo>
                <a:lnTo>
                  <a:pt x="2209800" y="1542541"/>
                </a:lnTo>
                <a:lnTo>
                  <a:pt x="2209800" y="145034"/>
                </a:lnTo>
                <a:lnTo>
                  <a:pt x="2202409" y="99177"/>
                </a:lnTo>
                <a:lnTo>
                  <a:pt x="2181827" y="59362"/>
                </a:lnTo>
                <a:lnTo>
                  <a:pt x="2150437" y="27972"/>
                </a:lnTo>
                <a:lnTo>
                  <a:pt x="2110622" y="7390"/>
                </a:lnTo>
                <a:lnTo>
                  <a:pt x="206476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29400" y="2057400"/>
            <a:ext cx="2209800" cy="16874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84803" y="3849623"/>
            <a:ext cx="2602992" cy="5151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59740" y="3932301"/>
            <a:ext cx="8300720" cy="2560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53035">
              <a:lnSpc>
                <a:spcPct val="100000"/>
              </a:lnSpc>
            </a:pPr>
            <a:r>
              <a:rPr dirty="0" sz="1600" spc="-5" b="1">
                <a:solidFill>
                  <a:srgbClr val="FFFF00"/>
                </a:solidFill>
                <a:latin typeface="Tahoma"/>
                <a:cs typeface="Tahoma"/>
              </a:rPr>
              <a:t>Ý NGHĨA LỊCH</a:t>
            </a:r>
            <a:r>
              <a:rPr dirty="0" sz="1600" spc="-30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1600" spc="-5" b="1">
                <a:solidFill>
                  <a:srgbClr val="FFFF00"/>
                </a:solidFill>
                <a:latin typeface="Tahoma"/>
                <a:cs typeface="Tahoma"/>
              </a:rPr>
              <a:t>SỬ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Font typeface="Wingdings"/>
              <a:buChar char=""/>
              <a:tabLst>
                <a:tab pos="279400" algn="l"/>
              </a:tabLst>
            </a:pPr>
            <a:r>
              <a:rPr dirty="0" sz="1800" spc="-5">
                <a:latin typeface="Arial"/>
                <a:cs typeface="Arial"/>
              </a:rPr>
              <a:t>Đập </a:t>
            </a:r>
            <a:r>
              <a:rPr dirty="0" sz="1800">
                <a:latin typeface="Arial"/>
                <a:cs typeface="Arial"/>
              </a:rPr>
              <a:t>tan </a:t>
            </a:r>
            <a:r>
              <a:rPr dirty="0" sz="1800" spc="-5">
                <a:latin typeface="Arial"/>
                <a:cs typeface="Arial"/>
              </a:rPr>
              <a:t>cuộc phản </a:t>
            </a:r>
            <a:r>
              <a:rPr dirty="0" sz="1800">
                <a:latin typeface="Arial"/>
                <a:cs typeface="Arial"/>
              </a:rPr>
              <a:t>kích </a:t>
            </a:r>
            <a:r>
              <a:rPr dirty="0" sz="1800" spc="-5">
                <a:latin typeface="Arial"/>
                <a:cs typeface="Arial"/>
              </a:rPr>
              <a:t>lớn nhất của CNĐQ vào </a:t>
            </a:r>
            <a:r>
              <a:rPr dirty="0" sz="1800" spc="-10">
                <a:latin typeface="Arial"/>
                <a:cs typeface="Arial"/>
              </a:rPr>
              <a:t>CNXH </a:t>
            </a:r>
            <a:r>
              <a:rPr dirty="0" sz="1800" spc="-5">
                <a:latin typeface="Arial"/>
                <a:cs typeface="Arial"/>
              </a:rPr>
              <a:t>và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CMTG</a:t>
            </a:r>
            <a:endParaRPr sz="1800">
              <a:latin typeface="Arial"/>
              <a:cs typeface="Arial"/>
            </a:endParaRPr>
          </a:p>
          <a:p>
            <a:pPr marL="279400" indent="-266700">
              <a:lnSpc>
                <a:spcPct val="100000"/>
              </a:lnSpc>
              <a:spcBef>
                <a:spcPts val="300"/>
              </a:spcBef>
              <a:buFont typeface="Wingdings"/>
              <a:buChar char=""/>
              <a:tabLst>
                <a:tab pos="279400" algn="l"/>
              </a:tabLst>
            </a:pPr>
            <a:r>
              <a:rPr dirty="0" sz="1800" spc="-10">
                <a:latin typeface="Arial"/>
                <a:cs typeface="Arial"/>
              </a:rPr>
              <a:t>Làm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phá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sản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các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chiến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lược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chiến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tranh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xâm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lược</a:t>
            </a:r>
            <a:r>
              <a:rPr dirty="0" sz="1800" spc="2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của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đế</a:t>
            </a:r>
            <a:r>
              <a:rPr dirty="0" sz="1800" spc="19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quốc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Mỹ,</a:t>
            </a:r>
            <a:r>
              <a:rPr dirty="0" sz="1800" spc="204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gây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tổn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thất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lớn và </a:t>
            </a:r>
            <a:r>
              <a:rPr dirty="0" sz="1800">
                <a:latin typeface="Arial"/>
                <a:cs typeface="Arial"/>
              </a:rPr>
              <a:t>tác </a:t>
            </a:r>
            <a:r>
              <a:rPr dirty="0" sz="1800" spc="-5">
                <a:latin typeface="Arial"/>
                <a:cs typeface="Arial"/>
              </a:rPr>
              <a:t>động sâu </a:t>
            </a:r>
            <a:r>
              <a:rPr dirty="0" sz="1800">
                <a:latin typeface="Arial"/>
                <a:cs typeface="Arial"/>
              </a:rPr>
              <a:t>sắc </a:t>
            </a:r>
            <a:r>
              <a:rPr dirty="0" sz="1800" spc="-5">
                <a:latin typeface="Arial"/>
                <a:cs typeface="Arial"/>
              </a:rPr>
              <a:t>đến nội </a:t>
            </a:r>
            <a:r>
              <a:rPr dirty="0" sz="1800">
                <a:latin typeface="Arial"/>
                <a:cs typeface="Arial"/>
              </a:rPr>
              <a:t>tình </a:t>
            </a:r>
            <a:r>
              <a:rPr dirty="0" sz="1800" spc="-5">
                <a:latin typeface="Arial"/>
                <a:cs typeface="Arial"/>
              </a:rPr>
              <a:t>nước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Mỹ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  <a:buFont typeface="Wingdings"/>
              <a:buChar char=""/>
              <a:tabLst>
                <a:tab pos="279400" algn="l"/>
              </a:tabLst>
            </a:pPr>
            <a:r>
              <a:rPr dirty="0" sz="1800">
                <a:latin typeface="Arial"/>
                <a:cs typeface="Arial"/>
              </a:rPr>
              <a:t>Góp </a:t>
            </a:r>
            <a:r>
              <a:rPr dirty="0" sz="1800" spc="-5">
                <a:latin typeface="Arial"/>
                <a:cs typeface="Arial"/>
              </a:rPr>
              <a:t>phần </a:t>
            </a:r>
            <a:r>
              <a:rPr dirty="0" sz="1800">
                <a:latin typeface="Arial"/>
                <a:cs typeface="Arial"/>
              </a:rPr>
              <a:t>làm suy </a:t>
            </a:r>
            <a:r>
              <a:rPr dirty="0" sz="1800" spc="-5">
                <a:latin typeface="Arial"/>
                <a:cs typeface="Arial"/>
              </a:rPr>
              <a:t>yếu chủ nghĩa đế quốc, </a:t>
            </a:r>
            <a:r>
              <a:rPr dirty="0" sz="1800">
                <a:latin typeface="Arial"/>
                <a:cs typeface="Arial"/>
              </a:rPr>
              <a:t>mở </a:t>
            </a:r>
            <a:r>
              <a:rPr dirty="0" sz="1800" spc="-5">
                <a:latin typeface="Arial"/>
                <a:cs typeface="Arial"/>
              </a:rPr>
              <a:t>ra sự </a:t>
            </a:r>
            <a:r>
              <a:rPr dirty="0" sz="1800" spc="-10">
                <a:latin typeface="Arial"/>
                <a:cs typeface="Arial"/>
              </a:rPr>
              <a:t>sụp </a:t>
            </a:r>
            <a:r>
              <a:rPr dirty="0" sz="1800" spc="-5">
                <a:latin typeface="Arial"/>
                <a:cs typeface="Arial"/>
              </a:rPr>
              <a:t>đổ của </a:t>
            </a:r>
            <a:r>
              <a:rPr dirty="0" sz="1800">
                <a:latin typeface="Arial"/>
                <a:cs typeface="Arial"/>
              </a:rPr>
              <a:t>chủ </a:t>
            </a:r>
            <a:r>
              <a:rPr dirty="0" sz="1800" spc="-5">
                <a:latin typeface="Arial"/>
                <a:cs typeface="Arial"/>
              </a:rPr>
              <a:t>nghĩa  thực dân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mới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  <a:buFont typeface="Wingdings"/>
              <a:buChar char=""/>
              <a:tabLst>
                <a:tab pos="279400" algn="l"/>
              </a:tabLst>
            </a:pPr>
            <a:r>
              <a:rPr dirty="0" sz="1800" spc="-5">
                <a:latin typeface="Arial"/>
                <a:cs typeface="Arial"/>
              </a:rPr>
              <a:t>Cổ vũ mạnh mẽ phong </a:t>
            </a:r>
            <a:r>
              <a:rPr dirty="0" sz="1800">
                <a:latin typeface="Arial"/>
                <a:cs typeface="Arial"/>
              </a:rPr>
              <a:t>trào </a:t>
            </a:r>
            <a:r>
              <a:rPr dirty="0" sz="1800" spc="-5">
                <a:latin typeface="Arial"/>
                <a:cs typeface="Arial"/>
              </a:rPr>
              <a:t>đấu tranh </a:t>
            </a:r>
            <a:r>
              <a:rPr dirty="0" sz="1800">
                <a:latin typeface="Arial"/>
                <a:cs typeface="Arial"/>
              </a:rPr>
              <a:t>vì mục </a:t>
            </a:r>
            <a:r>
              <a:rPr dirty="0" sz="1800" spc="-5">
                <a:latin typeface="Arial"/>
                <a:cs typeface="Arial"/>
              </a:rPr>
              <a:t>tiêu độc </a:t>
            </a:r>
            <a:r>
              <a:rPr dirty="0" sz="1800">
                <a:latin typeface="Arial"/>
                <a:cs typeface="Arial"/>
              </a:rPr>
              <a:t>lập </a:t>
            </a:r>
            <a:r>
              <a:rPr dirty="0" sz="1800" spc="-5">
                <a:latin typeface="Arial"/>
                <a:cs typeface="Arial"/>
              </a:rPr>
              <a:t>dân </a:t>
            </a:r>
            <a:r>
              <a:rPr dirty="0" sz="1800">
                <a:latin typeface="Arial"/>
                <a:cs typeface="Arial"/>
              </a:rPr>
              <a:t>tộc, </a:t>
            </a:r>
            <a:r>
              <a:rPr dirty="0" sz="1800" spc="-5">
                <a:latin typeface="Arial"/>
                <a:cs typeface="Arial"/>
              </a:rPr>
              <a:t>dân chủ tự  do và hòa bình phát triển của nhân dân </a:t>
            </a:r>
            <a:r>
              <a:rPr dirty="0" sz="1800">
                <a:latin typeface="Arial"/>
                <a:cs typeface="Arial"/>
              </a:rPr>
              <a:t>thế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giới.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159" y="3951730"/>
            <a:ext cx="4831080" cy="2906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3400" y="489838"/>
            <a:ext cx="4800600" cy="3472815"/>
          </a:xfrm>
          <a:custGeom>
            <a:avLst/>
            <a:gdLst/>
            <a:ahLst/>
            <a:cxnLst/>
            <a:rect l="l" t="t" r="r" b="b"/>
            <a:pathLst>
              <a:path w="4800600" h="3472815">
                <a:moveTo>
                  <a:pt x="4502150" y="0"/>
                </a:moveTo>
                <a:lnTo>
                  <a:pt x="298424" y="0"/>
                </a:lnTo>
                <a:lnTo>
                  <a:pt x="250020" y="3905"/>
                </a:lnTo>
                <a:lnTo>
                  <a:pt x="204102" y="15213"/>
                </a:lnTo>
                <a:lnTo>
                  <a:pt x="161284" y="33309"/>
                </a:lnTo>
                <a:lnTo>
                  <a:pt x="122182" y="57578"/>
                </a:lnTo>
                <a:lnTo>
                  <a:pt x="87409" y="87407"/>
                </a:lnTo>
                <a:lnTo>
                  <a:pt x="57580" y="122182"/>
                </a:lnTo>
                <a:lnTo>
                  <a:pt x="33311" y="161287"/>
                </a:lnTo>
                <a:lnTo>
                  <a:pt x="15214" y="204110"/>
                </a:lnTo>
                <a:lnTo>
                  <a:pt x="3906" y="250035"/>
                </a:lnTo>
                <a:lnTo>
                  <a:pt x="0" y="298450"/>
                </a:lnTo>
                <a:lnTo>
                  <a:pt x="0" y="3174111"/>
                </a:lnTo>
                <a:lnTo>
                  <a:pt x="3906" y="3222525"/>
                </a:lnTo>
                <a:lnTo>
                  <a:pt x="15214" y="3268450"/>
                </a:lnTo>
                <a:lnTo>
                  <a:pt x="33311" y="3311273"/>
                </a:lnTo>
                <a:lnTo>
                  <a:pt x="57580" y="3350378"/>
                </a:lnTo>
                <a:lnTo>
                  <a:pt x="87409" y="3385153"/>
                </a:lnTo>
                <a:lnTo>
                  <a:pt x="122182" y="3414982"/>
                </a:lnTo>
                <a:lnTo>
                  <a:pt x="161284" y="3439251"/>
                </a:lnTo>
                <a:lnTo>
                  <a:pt x="204102" y="3457347"/>
                </a:lnTo>
                <a:lnTo>
                  <a:pt x="250020" y="3468655"/>
                </a:lnTo>
                <a:lnTo>
                  <a:pt x="298424" y="3472561"/>
                </a:lnTo>
                <a:lnTo>
                  <a:pt x="4502150" y="3472561"/>
                </a:lnTo>
                <a:lnTo>
                  <a:pt x="4550564" y="3468655"/>
                </a:lnTo>
                <a:lnTo>
                  <a:pt x="4596489" y="3457347"/>
                </a:lnTo>
                <a:lnTo>
                  <a:pt x="4639312" y="3439251"/>
                </a:lnTo>
                <a:lnTo>
                  <a:pt x="4678417" y="3414982"/>
                </a:lnTo>
                <a:lnTo>
                  <a:pt x="4713192" y="3385153"/>
                </a:lnTo>
                <a:lnTo>
                  <a:pt x="4743021" y="3350378"/>
                </a:lnTo>
                <a:lnTo>
                  <a:pt x="4767290" y="3311273"/>
                </a:lnTo>
                <a:lnTo>
                  <a:pt x="4785386" y="3268450"/>
                </a:lnTo>
                <a:lnTo>
                  <a:pt x="4796694" y="3222525"/>
                </a:lnTo>
                <a:lnTo>
                  <a:pt x="4800600" y="3174111"/>
                </a:lnTo>
                <a:lnTo>
                  <a:pt x="4800600" y="298450"/>
                </a:lnTo>
                <a:lnTo>
                  <a:pt x="4796694" y="250035"/>
                </a:lnTo>
                <a:lnTo>
                  <a:pt x="4785386" y="204110"/>
                </a:lnTo>
                <a:lnTo>
                  <a:pt x="4767290" y="161287"/>
                </a:lnTo>
                <a:lnTo>
                  <a:pt x="4743021" y="122182"/>
                </a:lnTo>
                <a:lnTo>
                  <a:pt x="4713192" y="87407"/>
                </a:lnTo>
                <a:lnTo>
                  <a:pt x="4678417" y="57578"/>
                </a:lnTo>
                <a:lnTo>
                  <a:pt x="4639312" y="33309"/>
                </a:lnTo>
                <a:lnTo>
                  <a:pt x="4596489" y="15213"/>
                </a:lnTo>
                <a:lnTo>
                  <a:pt x="4550564" y="3905"/>
                </a:lnTo>
                <a:lnTo>
                  <a:pt x="450215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3400" y="489838"/>
            <a:ext cx="4800600" cy="34725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47359" y="3951730"/>
            <a:ext cx="3078480" cy="2906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62600" y="533400"/>
            <a:ext cx="3048000" cy="3429000"/>
          </a:xfrm>
          <a:custGeom>
            <a:avLst/>
            <a:gdLst/>
            <a:ahLst/>
            <a:cxnLst/>
            <a:rect l="l" t="t" r="r" b="b"/>
            <a:pathLst>
              <a:path w="3048000" h="3429000">
                <a:moveTo>
                  <a:pt x="2785999" y="0"/>
                </a:moveTo>
                <a:lnTo>
                  <a:pt x="262000" y="0"/>
                </a:lnTo>
                <a:lnTo>
                  <a:pt x="214884" y="4218"/>
                </a:lnTo>
                <a:lnTo>
                  <a:pt x="170547" y="16382"/>
                </a:lnTo>
                <a:lnTo>
                  <a:pt x="129728" y="35752"/>
                </a:lnTo>
                <a:lnTo>
                  <a:pt x="93163" y="61592"/>
                </a:lnTo>
                <a:lnTo>
                  <a:pt x="61592" y="93163"/>
                </a:lnTo>
                <a:lnTo>
                  <a:pt x="35752" y="129728"/>
                </a:lnTo>
                <a:lnTo>
                  <a:pt x="16382" y="170547"/>
                </a:lnTo>
                <a:lnTo>
                  <a:pt x="4218" y="214884"/>
                </a:lnTo>
                <a:lnTo>
                  <a:pt x="0" y="262000"/>
                </a:lnTo>
                <a:lnTo>
                  <a:pt x="0" y="3166999"/>
                </a:lnTo>
                <a:lnTo>
                  <a:pt x="4218" y="3214115"/>
                </a:lnTo>
                <a:lnTo>
                  <a:pt x="16382" y="3258452"/>
                </a:lnTo>
                <a:lnTo>
                  <a:pt x="35752" y="3299271"/>
                </a:lnTo>
                <a:lnTo>
                  <a:pt x="61592" y="3335836"/>
                </a:lnTo>
                <a:lnTo>
                  <a:pt x="93163" y="3367407"/>
                </a:lnTo>
                <a:lnTo>
                  <a:pt x="129728" y="3393247"/>
                </a:lnTo>
                <a:lnTo>
                  <a:pt x="170547" y="3412617"/>
                </a:lnTo>
                <a:lnTo>
                  <a:pt x="214884" y="3424781"/>
                </a:lnTo>
                <a:lnTo>
                  <a:pt x="262000" y="3429000"/>
                </a:lnTo>
                <a:lnTo>
                  <a:pt x="2785999" y="3429000"/>
                </a:lnTo>
                <a:lnTo>
                  <a:pt x="2833115" y="3424781"/>
                </a:lnTo>
                <a:lnTo>
                  <a:pt x="2877452" y="3412617"/>
                </a:lnTo>
                <a:lnTo>
                  <a:pt x="2918271" y="3393247"/>
                </a:lnTo>
                <a:lnTo>
                  <a:pt x="2954836" y="3367407"/>
                </a:lnTo>
                <a:lnTo>
                  <a:pt x="2986407" y="3335836"/>
                </a:lnTo>
                <a:lnTo>
                  <a:pt x="3012247" y="3299271"/>
                </a:lnTo>
                <a:lnTo>
                  <a:pt x="3031617" y="3258452"/>
                </a:lnTo>
                <a:lnTo>
                  <a:pt x="3043781" y="3214115"/>
                </a:lnTo>
                <a:lnTo>
                  <a:pt x="3048000" y="3166999"/>
                </a:lnTo>
                <a:lnTo>
                  <a:pt x="3048000" y="262000"/>
                </a:lnTo>
                <a:lnTo>
                  <a:pt x="3043781" y="214884"/>
                </a:lnTo>
                <a:lnTo>
                  <a:pt x="3031617" y="170547"/>
                </a:lnTo>
                <a:lnTo>
                  <a:pt x="3012247" y="129728"/>
                </a:lnTo>
                <a:lnTo>
                  <a:pt x="2986407" y="93163"/>
                </a:lnTo>
                <a:lnTo>
                  <a:pt x="2954836" y="61592"/>
                </a:lnTo>
                <a:lnTo>
                  <a:pt x="2918271" y="35752"/>
                </a:lnTo>
                <a:lnTo>
                  <a:pt x="2877452" y="16382"/>
                </a:lnTo>
                <a:lnTo>
                  <a:pt x="2833115" y="4218"/>
                </a:lnTo>
                <a:lnTo>
                  <a:pt x="278599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62600" y="533400"/>
            <a:ext cx="3048000" cy="3429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3756" y="4315967"/>
            <a:ext cx="8476488" cy="2034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6888" y="4274820"/>
            <a:ext cx="8732520" cy="2189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1000" y="4343362"/>
            <a:ext cx="8382000" cy="19390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1000" y="4343362"/>
            <a:ext cx="8382000" cy="1939289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just" marL="86360" marR="76200">
              <a:lnSpc>
                <a:spcPct val="100000"/>
              </a:lnSpc>
              <a:spcBef>
                <a:spcPts val="270"/>
              </a:spcBef>
            </a:pPr>
            <a:r>
              <a:rPr dirty="0" sz="2400" spc="-5">
                <a:latin typeface="Arial"/>
                <a:cs typeface="Arial"/>
              </a:rPr>
              <a:t>“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Nước </a:t>
            </a:r>
            <a:r>
              <a:rPr dirty="0" sz="2400" spc="-15" b="1">
                <a:solidFill>
                  <a:srgbClr val="FF0000"/>
                </a:solidFill>
                <a:latin typeface="Arial"/>
                <a:cs typeface="Arial"/>
              </a:rPr>
              <a:t>Việt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Nam </a:t>
            </a:r>
            <a:r>
              <a:rPr dirty="0" sz="2400" spc="-5">
                <a:latin typeface="Arial"/>
                <a:cs typeface="Arial"/>
              </a:rPr>
              <a:t>có quyền </a:t>
            </a:r>
            <a:r>
              <a:rPr dirty="0" sz="2400">
                <a:latin typeface="Arial"/>
                <a:cs typeface="Arial"/>
              </a:rPr>
              <a:t>được </a:t>
            </a:r>
            <a:r>
              <a:rPr dirty="0" sz="2400" spc="-5">
                <a:latin typeface="Arial"/>
                <a:cs typeface="Arial"/>
              </a:rPr>
              <a:t>hưởng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tự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do và 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độc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lập</a:t>
            </a:r>
            <a:r>
              <a:rPr dirty="0" sz="2400" spc="-5">
                <a:latin typeface="Arial"/>
                <a:cs typeface="Arial"/>
              </a:rPr>
              <a:t>,  và sự </a:t>
            </a:r>
            <a:r>
              <a:rPr dirty="0" sz="2400">
                <a:latin typeface="Arial"/>
                <a:cs typeface="Arial"/>
              </a:rPr>
              <a:t>thật </a:t>
            </a:r>
            <a:r>
              <a:rPr dirty="0" sz="2400" spc="-5">
                <a:latin typeface="Arial"/>
                <a:cs typeface="Arial"/>
              </a:rPr>
              <a:t>đã thành một nước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tự do độc lập</a:t>
            </a:r>
            <a:r>
              <a:rPr dirty="0" sz="2400" spc="-5">
                <a:latin typeface="Arial"/>
                <a:cs typeface="Arial"/>
              </a:rPr>
              <a:t>. </a:t>
            </a:r>
            <a:r>
              <a:rPr dirty="0" sz="2400" spc="-70">
                <a:latin typeface="Arial"/>
                <a:cs typeface="Arial"/>
              </a:rPr>
              <a:t>Toàn </a:t>
            </a:r>
            <a:r>
              <a:rPr dirty="0" sz="2400">
                <a:latin typeface="Arial"/>
                <a:cs typeface="Arial"/>
              </a:rPr>
              <a:t>thể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dân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tộc </a:t>
            </a:r>
            <a:r>
              <a:rPr dirty="0" sz="2400" spc="-15" b="1">
                <a:solidFill>
                  <a:srgbClr val="FF0000"/>
                </a:solidFill>
                <a:latin typeface="Arial"/>
                <a:cs typeface="Arial"/>
              </a:rPr>
              <a:t>Việt 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Nam </a:t>
            </a:r>
            <a:r>
              <a:rPr dirty="0" sz="2400" spc="-5">
                <a:latin typeface="Arial"/>
                <a:cs typeface="Arial"/>
              </a:rPr>
              <a:t>quyết đem </a:t>
            </a:r>
            <a:r>
              <a:rPr dirty="0" sz="2400">
                <a:latin typeface="Arial"/>
                <a:cs typeface="Arial"/>
              </a:rPr>
              <a:t>tất </a:t>
            </a:r>
            <a:r>
              <a:rPr dirty="0" sz="2400" spc="-5">
                <a:latin typeface="Arial"/>
                <a:cs typeface="Arial"/>
              </a:rPr>
              <a:t>cả tinh thần và lực </a:t>
            </a:r>
            <a:r>
              <a:rPr dirty="0" sz="2400">
                <a:latin typeface="Arial"/>
                <a:cs typeface="Arial"/>
              </a:rPr>
              <a:t>lượng, tính  </a:t>
            </a:r>
            <a:r>
              <a:rPr dirty="0" sz="2400" spc="-5">
                <a:latin typeface="Arial"/>
                <a:cs typeface="Arial"/>
              </a:rPr>
              <a:t>mạng và của cải để giữ vững quyền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tự do, độc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lập</a:t>
            </a:r>
            <a:r>
              <a:rPr dirty="0" sz="2400" spc="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ấy”</a:t>
            </a:r>
            <a:endParaRPr sz="2400">
              <a:latin typeface="Arial"/>
              <a:cs typeface="Arial"/>
            </a:endParaRPr>
          </a:p>
          <a:p>
            <a:pPr marL="4401820">
              <a:lnSpc>
                <a:spcPts val="2860"/>
              </a:lnSpc>
            </a:pPr>
            <a:r>
              <a:rPr dirty="0" sz="2400" spc="-15">
                <a:latin typeface="Times New Roman"/>
                <a:cs typeface="Times New Roman"/>
              </a:rPr>
              <a:t>(Tuyên </a:t>
            </a:r>
            <a:r>
              <a:rPr dirty="0" sz="2400">
                <a:latin typeface="Times New Roman"/>
                <a:cs typeface="Times New Roman"/>
              </a:rPr>
              <a:t>ngôn </a:t>
            </a:r>
            <a:r>
              <a:rPr dirty="0" sz="2400" spc="-5">
                <a:latin typeface="Times New Roman"/>
                <a:cs typeface="Times New Roman"/>
              </a:rPr>
              <a:t>Độc </a:t>
            </a:r>
            <a:r>
              <a:rPr dirty="0" sz="2400">
                <a:latin typeface="Times New Roman"/>
                <a:cs typeface="Times New Roman"/>
              </a:rPr>
              <a:t>lập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2-9-1945)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762000"/>
            <a:ext cx="209550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05200" y="762000"/>
            <a:ext cx="1828800" cy="160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6155" y="2526792"/>
            <a:ext cx="2380488" cy="740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8723" y="2508504"/>
            <a:ext cx="2499360" cy="839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3400" y="2554071"/>
            <a:ext cx="2286000" cy="646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3400" y="2554071"/>
            <a:ext cx="2286000" cy="646430"/>
          </a:xfrm>
          <a:prstGeom prst="rect">
            <a:avLst/>
          </a:prstGeom>
          <a:ln w="9524">
            <a:solidFill>
              <a:srgbClr val="97B853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15"/>
              </a:spcBef>
            </a:pPr>
            <a:r>
              <a:rPr dirty="0" sz="1800" b="1">
                <a:latin typeface="Tahoma"/>
                <a:cs typeface="Tahoma"/>
              </a:rPr>
              <a:t>Nhân </a:t>
            </a:r>
            <a:r>
              <a:rPr dirty="0" sz="1800" spc="-5" b="1">
                <a:latin typeface="Tahoma"/>
                <a:cs typeface="Tahoma"/>
              </a:rPr>
              <a:t>dân </a:t>
            </a:r>
            <a:r>
              <a:rPr dirty="0" sz="1800" b="1">
                <a:latin typeface="Tahoma"/>
                <a:cs typeface="Tahoma"/>
              </a:rPr>
              <a:t>và</a:t>
            </a:r>
            <a:r>
              <a:rPr dirty="0" sz="1800" spc="-105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quân</a:t>
            </a:r>
            <a:endParaRPr sz="1800">
              <a:latin typeface="Tahoma"/>
              <a:cs typeface="Tahoma"/>
            </a:endParaRPr>
          </a:p>
          <a:p>
            <a:pPr algn="ctr" marL="1905">
              <a:lnSpc>
                <a:spcPct val="100000"/>
              </a:lnSpc>
            </a:pPr>
            <a:r>
              <a:rPr dirty="0" sz="1800" b="1">
                <a:latin typeface="Tahoma"/>
                <a:cs typeface="Tahoma"/>
              </a:rPr>
              <a:t>đội cả</a:t>
            </a:r>
            <a:r>
              <a:rPr dirty="0" sz="1800" spc="-105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nước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29355" y="2526792"/>
            <a:ext cx="2532888" cy="740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13176" y="2508504"/>
            <a:ext cx="2430779" cy="8397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76600" y="2554071"/>
            <a:ext cx="2438400" cy="646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276600" y="2554071"/>
            <a:ext cx="2438400" cy="64643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15"/>
              </a:spcBef>
            </a:pPr>
            <a:r>
              <a:rPr dirty="0" sz="1800" b="1">
                <a:latin typeface="Tahoma"/>
                <a:cs typeface="Tahoma"/>
              </a:rPr>
              <a:t>Sự </a:t>
            </a:r>
            <a:r>
              <a:rPr dirty="0" sz="1800" spc="-5" b="1">
                <a:latin typeface="Tahoma"/>
                <a:cs typeface="Tahoma"/>
              </a:rPr>
              <a:t>lãnh </a:t>
            </a:r>
            <a:r>
              <a:rPr dirty="0" sz="1800" b="1">
                <a:latin typeface="Tahoma"/>
                <a:cs typeface="Tahoma"/>
              </a:rPr>
              <a:t>đạo</a:t>
            </a:r>
            <a:r>
              <a:rPr dirty="0" sz="1800" spc="-105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đúng</a:t>
            </a:r>
            <a:endParaRPr sz="1800">
              <a:latin typeface="Tahoma"/>
              <a:cs typeface="Tahoma"/>
            </a:endParaRPr>
          </a:p>
          <a:p>
            <a:pPr algn="ctr" marL="1270">
              <a:lnSpc>
                <a:spcPct val="100000"/>
              </a:lnSpc>
            </a:pPr>
            <a:r>
              <a:rPr dirty="0" sz="1800" b="1">
                <a:latin typeface="Tahoma"/>
                <a:cs typeface="Tahoma"/>
              </a:rPr>
              <a:t>đắn của</a:t>
            </a:r>
            <a:r>
              <a:rPr dirty="0" sz="1800" spc="-125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Đảng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20155" y="2526792"/>
            <a:ext cx="3066288" cy="740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30111" y="2508504"/>
            <a:ext cx="2311908" cy="8397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67400" y="2554071"/>
            <a:ext cx="2971800" cy="646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867400" y="2554071"/>
            <a:ext cx="2971800" cy="646430"/>
          </a:xfrm>
          <a:prstGeom prst="rect">
            <a:avLst/>
          </a:prstGeom>
          <a:ln w="9524">
            <a:solidFill>
              <a:srgbClr val="97B853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15"/>
              </a:spcBef>
            </a:pPr>
            <a:r>
              <a:rPr dirty="0" sz="1800" spc="-5" b="1">
                <a:latin typeface="Tahoma"/>
                <a:cs typeface="Tahoma"/>
              </a:rPr>
              <a:t>Miền</a:t>
            </a:r>
            <a:r>
              <a:rPr dirty="0" sz="1800" spc="-80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Bắc</a:t>
            </a:r>
            <a:endParaRPr sz="1800">
              <a:latin typeface="Tahoma"/>
              <a:cs typeface="Tahoma"/>
            </a:endParaRPr>
          </a:p>
          <a:p>
            <a:pPr algn="ctr" marL="1270">
              <a:lnSpc>
                <a:spcPct val="100000"/>
              </a:lnSpc>
            </a:pPr>
            <a:r>
              <a:rPr dirty="0" sz="1800" spc="-5" b="1">
                <a:latin typeface="Tahoma"/>
                <a:cs typeface="Tahoma"/>
              </a:rPr>
              <a:t>xã </a:t>
            </a:r>
            <a:r>
              <a:rPr dirty="0" sz="1800" b="1">
                <a:latin typeface="Tahoma"/>
                <a:cs typeface="Tahoma"/>
              </a:rPr>
              <a:t>hội </a:t>
            </a:r>
            <a:r>
              <a:rPr dirty="0" sz="1800" spc="-5" b="1">
                <a:latin typeface="Tahoma"/>
                <a:cs typeface="Tahoma"/>
              </a:rPr>
              <a:t>chủ</a:t>
            </a:r>
            <a:r>
              <a:rPr dirty="0" sz="1800" spc="-85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nghĩa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6155" y="5602223"/>
            <a:ext cx="3523488" cy="1018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5008" y="5583935"/>
            <a:ext cx="3669791" cy="11140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3400" y="5629871"/>
            <a:ext cx="3429000" cy="923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33400" y="5629871"/>
            <a:ext cx="3429000" cy="923925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ctr" marL="86995" marR="73660" indent="-1270">
              <a:lnSpc>
                <a:spcPct val="100000"/>
              </a:lnSpc>
              <a:spcBef>
                <a:spcPts val="320"/>
              </a:spcBef>
            </a:pPr>
            <a:r>
              <a:rPr dirty="0" sz="1800" spc="-5" b="1">
                <a:latin typeface="Tahoma"/>
                <a:cs typeface="Tahoma"/>
              </a:rPr>
              <a:t>Tình </a:t>
            </a:r>
            <a:r>
              <a:rPr dirty="0" sz="1800" b="1">
                <a:latin typeface="Tahoma"/>
                <a:cs typeface="Tahoma"/>
              </a:rPr>
              <a:t>đoàn kết chiến đấu của  nhân dân ba </a:t>
            </a:r>
            <a:r>
              <a:rPr dirty="0" sz="1800" spc="-5" b="1">
                <a:latin typeface="Tahoma"/>
                <a:cs typeface="Tahoma"/>
              </a:rPr>
              <a:t>nước </a:t>
            </a:r>
            <a:r>
              <a:rPr dirty="0" sz="1800" b="1">
                <a:latin typeface="Tahoma"/>
                <a:cs typeface="Tahoma"/>
              </a:rPr>
              <a:t>Việt</a:t>
            </a:r>
            <a:r>
              <a:rPr dirty="0" sz="1800" spc="-55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Nam,  </a:t>
            </a:r>
            <a:r>
              <a:rPr dirty="0" sz="1800" b="1">
                <a:latin typeface="Tahoma"/>
                <a:cs typeface="Tahoma"/>
              </a:rPr>
              <a:t>Lào,</a:t>
            </a:r>
            <a:r>
              <a:rPr dirty="0" sz="1800" spc="-100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Cam-pu-chia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77155" y="5678423"/>
            <a:ext cx="4209288" cy="10180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95444" y="5660134"/>
            <a:ext cx="4236720" cy="11140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724400" y="5706071"/>
            <a:ext cx="4114800" cy="9233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24400" y="5706071"/>
            <a:ext cx="4114800" cy="923925"/>
          </a:xfrm>
          <a:custGeom>
            <a:avLst/>
            <a:gdLst/>
            <a:ahLst/>
            <a:cxnLst/>
            <a:rect l="l" t="t" r="r" b="b"/>
            <a:pathLst>
              <a:path w="4114800" h="923925">
                <a:moveTo>
                  <a:pt x="0" y="923328"/>
                </a:moveTo>
                <a:lnTo>
                  <a:pt x="4114800" y="923328"/>
                </a:lnTo>
                <a:lnTo>
                  <a:pt x="4114800" y="0"/>
                </a:lnTo>
                <a:lnTo>
                  <a:pt x="0" y="0"/>
                </a:lnTo>
                <a:lnTo>
                  <a:pt x="0" y="923328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864100" y="5751576"/>
            <a:ext cx="3835400" cy="8299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</a:pPr>
            <a:r>
              <a:rPr dirty="0" sz="1800" spc="-5" b="1">
                <a:latin typeface="Tahoma"/>
                <a:cs typeface="Tahoma"/>
              </a:rPr>
              <a:t>Sự ủng </a:t>
            </a:r>
            <a:r>
              <a:rPr dirty="0" sz="1800" b="1">
                <a:latin typeface="Tahoma"/>
                <a:cs typeface="Tahoma"/>
              </a:rPr>
              <a:t>hộ, </a:t>
            </a:r>
            <a:r>
              <a:rPr dirty="0" sz="1800" spc="-5" b="1">
                <a:latin typeface="Tahoma"/>
                <a:cs typeface="Tahoma"/>
              </a:rPr>
              <a:t>giúp </a:t>
            </a:r>
            <a:r>
              <a:rPr dirty="0" sz="1800" b="1">
                <a:latin typeface="Tahoma"/>
                <a:cs typeface="Tahoma"/>
              </a:rPr>
              <a:t>đỡ nhiệt </a:t>
            </a:r>
            <a:r>
              <a:rPr dirty="0" sz="1800" spc="-5" b="1">
                <a:latin typeface="Tahoma"/>
                <a:cs typeface="Tahoma"/>
              </a:rPr>
              <a:t>tình</a:t>
            </a:r>
            <a:r>
              <a:rPr dirty="0" sz="1800" spc="-75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của  nhân dân </a:t>
            </a:r>
            <a:r>
              <a:rPr dirty="0" sz="1800" spc="-5" b="1">
                <a:latin typeface="Tahoma"/>
                <a:cs typeface="Tahoma"/>
              </a:rPr>
              <a:t>tiến </a:t>
            </a:r>
            <a:r>
              <a:rPr dirty="0" sz="1800" b="1">
                <a:latin typeface="Tahoma"/>
                <a:cs typeface="Tahoma"/>
              </a:rPr>
              <a:t>bộ trên </a:t>
            </a:r>
            <a:r>
              <a:rPr dirty="0" sz="1800" spc="-5" b="1">
                <a:latin typeface="Tahoma"/>
                <a:cs typeface="Tahoma"/>
              </a:rPr>
              <a:t>toàn </a:t>
            </a:r>
            <a:r>
              <a:rPr dirty="0" sz="1800" b="1">
                <a:latin typeface="Tahoma"/>
                <a:cs typeface="Tahoma"/>
              </a:rPr>
              <a:t>thế  </a:t>
            </a:r>
            <a:r>
              <a:rPr dirty="0" sz="1800" spc="-5" b="1">
                <a:latin typeface="Tahoma"/>
                <a:cs typeface="Tahoma"/>
              </a:rPr>
              <a:t>giới, </a:t>
            </a:r>
            <a:r>
              <a:rPr dirty="0" sz="1800" spc="-10" b="1">
                <a:latin typeface="Tahoma"/>
                <a:cs typeface="Tahoma"/>
              </a:rPr>
              <a:t>kể </a:t>
            </a:r>
            <a:r>
              <a:rPr dirty="0" sz="1800" b="1">
                <a:latin typeface="Tahoma"/>
                <a:cs typeface="Tahoma"/>
              </a:rPr>
              <a:t>cả nhân </a:t>
            </a:r>
            <a:r>
              <a:rPr dirty="0" sz="1800" spc="-5" b="1">
                <a:latin typeface="Tahoma"/>
                <a:cs typeface="Tahoma"/>
              </a:rPr>
              <a:t>dân tiến </a:t>
            </a:r>
            <a:r>
              <a:rPr dirty="0" sz="1800" b="1">
                <a:latin typeface="Tahoma"/>
                <a:cs typeface="Tahoma"/>
              </a:rPr>
              <a:t>bộ</a:t>
            </a:r>
            <a:r>
              <a:rPr dirty="0" sz="1800" spc="-55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Mỹ.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06270" y="3572509"/>
            <a:ext cx="870724" cy="6858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96870" y="3572509"/>
            <a:ext cx="913142" cy="6858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63257" y="3572446"/>
            <a:ext cx="1020622" cy="6810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48200" y="3420109"/>
            <a:ext cx="2133600" cy="212483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72200" y="857250"/>
            <a:ext cx="2076450" cy="15049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62000" y="4334509"/>
            <a:ext cx="3048000" cy="12191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58000" y="3496309"/>
            <a:ext cx="1822196" cy="19050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63951" y="85343"/>
            <a:ext cx="3851148" cy="72847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2878327" y="190500"/>
            <a:ext cx="3337560" cy="3759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>
                <a:solidFill>
                  <a:srgbClr val="FFFF00"/>
                </a:solidFill>
                <a:latin typeface="Arial"/>
                <a:cs typeface="Arial"/>
              </a:rPr>
              <a:t>Nguyên </a:t>
            </a:r>
            <a:r>
              <a:rPr dirty="0" sz="2400">
                <a:solidFill>
                  <a:srgbClr val="FFFF00"/>
                </a:solidFill>
                <a:latin typeface="Arial"/>
                <a:cs typeface="Arial"/>
              </a:rPr>
              <a:t>nhân </a:t>
            </a:r>
            <a:r>
              <a:rPr dirty="0" sz="2400" spc="-5">
                <a:solidFill>
                  <a:srgbClr val="FFFF00"/>
                </a:solidFill>
                <a:latin typeface="Arial"/>
                <a:cs typeface="Arial"/>
              </a:rPr>
              <a:t>thắng</a:t>
            </a:r>
            <a:r>
              <a:rPr dirty="0" sz="24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00"/>
                </a:solidFill>
                <a:latin typeface="Arial"/>
                <a:cs typeface="Arial"/>
              </a:rPr>
              <a:t>lợi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676388" y="6502907"/>
            <a:ext cx="1403603" cy="3550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83691" y="228600"/>
            <a:ext cx="8148828" cy="635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0683" y="2575560"/>
            <a:ext cx="7487411" cy="1120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05200" y="4114800"/>
            <a:ext cx="1885950" cy="1885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89959" y="643127"/>
            <a:ext cx="1738884" cy="37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05200" y="304800"/>
            <a:ext cx="1708150" cy="348615"/>
          </a:xfrm>
          <a:custGeom>
            <a:avLst/>
            <a:gdLst/>
            <a:ahLst/>
            <a:cxnLst/>
            <a:rect l="l" t="t" r="r" b="b"/>
            <a:pathLst>
              <a:path w="1708150" h="348615">
                <a:moveTo>
                  <a:pt x="1678051" y="0"/>
                </a:moveTo>
                <a:lnTo>
                  <a:pt x="29972" y="0"/>
                </a:lnTo>
                <a:lnTo>
                  <a:pt x="18323" y="2361"/>
                </a:lnTo>
                <a:lnTo>
                  <a:pt x="8794" y="8794"/>
                </a:lnTo>
                <a:lnTo>
                  <a:pt x="2361" y="18323"/>
                </a:lnTo>
                <a:lnTo>
                  <a:pt x="0" y="29972"/>
                </a:lnTo>
                <a:lnTo>
                  <a:pt x="0" y="318515"/>
                </a:lnTo>
                <a:lnTo>
                  <a:pt x="2361" y="330144"/>
                </a:lnTo>
                <a:lnTo>
                  <a:pt x="8794" y="339629"/>
                </a:lnTo>
                <a:lnTo>
                  <a:pt x="18323" y="346019"/>
                </a:lnTo>
                <a:lnTo>
                  <a:pt x="29972" y="348361"/>
                </a:lnTo>
                <a:lnTo>
                  <a:pt x="1678051" y="348361"/>
                </a:lnTo>
                <a:lnTo>
                  <a:pt x="1689699" y="346019"/>
                </a:lnTo>
                <a:lnTo>
                  <a:pt x="1699228" y="339629"/>
                </a:lnTo>
                <a:lnTo>
                  <a:pt x="1705661" y="330144"/>
                </a:lnTo>
                <a:lnTo>
                  <a:pt x="1708023" y="318515"/>
                </a:lnTo>
                <a:lnTo>
                  <a:pt x="1708023" y="29972"/>
                </a:lnTo>
                <a:lnTo>
                  <a:pt x="1705661" y="18323"/>
                </a:lnTo>
                <a:lnTo>
                  <a:pt x="1699228" y="8794"/>
                </a:lnTo>
                <a:lnTo>
                  <a:pt x="1689699" y="2361"/>
                </a:lnTo>
                <a:lnTo>
                  <a:pt x="167805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05200" y="304800"/>
            <a:ext cx="1708023" cy="3483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57600" y="6455663"/>
            <a:ext cx="1403603" cy="396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"/>
            <a:ext cx="9142349" cy="6856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559" y="6237730"/>
            <a:ext cx="4133088" cy="620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5800" y="3657600"/>
            <a:ext cx="4102735" cy="2590800"/>
          </a:xfrm>
          <a:custGeom>
            <a:avLst/>
            <a:gdLst/>
            <a:ahLst/>
            <a:cxnLst/>
            <a:rect l="l" t="t" r="r" b="b"/>
            <a:pathLst>
              <a:path w="4102735" h="2590800">
                <a:moveTo>
                  <a:pt x="3879977" y="0"/>
                </a:moveTo>
                <a:lnTo>
                  <a:pt x="222656" y="0"/>
                </a:lnTo>
                <a:lnTo>
                  <a:pt x="177782" y="4523"/>
                </a:lnTo>
                <a:lnTo>
                  <a:pt x="135986" y="17498"/>
                </a:lnTo>
                <a:lnTo>
                  <a:pt x="98165" y="38027"/>
                </a:lnTo>
                <a:lnTo>
                  <a:pt x="65212" y="65214"/>
                </a:lnTo>
                <a:lnTo>
                  <a:pt x="38025" y="98164"/>
                </a:lnTo>
                <a:lnTo>
                  <a:pt x="17496" y="135981"/>
                </a:lnTo>
                <a:lnTo>
                  <a:pt x="4523" y="177768"/>
                </a:lnTo>
                <a:lnTo>
                  <a:pt x="0" y="222631"/>
                </a:lnTo>
                <a:lnTo>
                  <a:pt x="0" y="2368143"/>
                </a:lnTo>
                <a:lnTo>
                  <a:pt x="4523" y="2413017"/>
                </a:lnTo>
                <a:lnTo>
                  <a:pt x="17496" y="2454813"/>
                </a:lnTo>
                <a:lnTo>
                  <a:pt x="38025" y="2492634"/>
                </a:lnTo>
                <a:lnTo>
                  <a:pt x="65212" y="2525587"/>
                </a:lnTo>
                <a:lnTo>
                  <a:pt x="98165" y="2552774"/>
                </a:lnTo>
                <a:lnTo>
                  <a:pt x="135986" y="2573303"/>
                </a:lnTo>
                <a:lnTo>
                  <a:pt x="177782" y="2586276"/>
                </a:lnTo>
                <a:lnTo>
                  <a:pt x="222656" y="2590800"/>
                </a:lnTo>
                <a:lnTo>
                  <a:pt x="3879977" y="2590800"/>
                </a:lnTo>
                <a:lnTo>
                  <a:pt x="3924839" y="2586276"/>
                </a:lnTo>
                <a:lnTo>
                  <a:pt x="3966626" y="2573303"/>
                </a:lnTo>
                <a:lnTo>
                  <a:pt x="4004443" y="2552774"/>
                </a:lnTo>
                <a:lnTo>
                  <a:pt x="4037393" y="2525587"/>
                </a:lnTo>
                <a:lnTo>
                  <a:pt x="4064580" y="2492634"/>
                </a:lnTo>
                <a:lnTo>
                  <a:pt x="4085109" y="2454813"/>
                </a:lnTo>
                <a:lnTo>
                  <a:pt x="4098084" y="2413017"/>
                </a:lnTo>
                <a:lnTo>
                  <a:pt x="4102608" y="2368143"/>
                </a:lnTo>
                <a:lnTo>
                  <a:pt x="4102608" y="222631"/>
                </a:lnTo>
                <a:lnTo>
                  <a:pt x="4098084" y="177768"/>
                </a:lnTo>
                <a:lnTo>
                  <a:pt x="4085109" y="135981"/>
                </a:lnTo>
                <a:lnTo>
                  <a:pt x="4064580" y="98164"/>
                </a:lnTo>
                <a:lnTo>
                  <a:pt x="4037393" y="65214"/>
                </a:lnTo>
                <a:lnTo>
                  <a:pt x="4004443" y="38027"/>
                </a:lnTo>
                <a:lnTo>
                  <a:pt x="3966626" y="17498"/>
                </a:lnTo>
                <a:lnTo>
                  <a:pt x="3924839" y="4523"/>
                </a:lnTo>
                <a:lnTo>
                  <a:pt x="3879977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3657600"/>
            <a:ext cx="4102608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13959" y="6237730"/>
            <a:ext cx="3870960" cy="620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29200" y="3657600"/>
            <a:ext cx="3841750" cy="2590800"/>
          </a:xfrm>
          <a:custGeom>
            <a:avLst/>
            <a:gdLst/>
            <a:ahLst/>
            <a:cxnLst/>
            <a:rect l="l" t="t" r="r" b="b"/>
            <a:pathLst>
              <a:path w="3841750" h="2590800">
                <a:moveTo>
                  <a:pt x="3618610" y="0"/>
                </a:moveTo>
                <a:lnTo>
                  <a:pt x="222630" y="0"/>
                </a:lnTo>
                <a:lnTo>
                  <a:pt x="177768" y="4523"/>
                </a:lnTo>
                <a:lnTo>
                  <a:pt x="135981" y="17498"/>
                </a:lnTo>
                <a:lnTo>
                  <a:pt x="98164" y="38027"/>
                </a:lnTo>
                <a:lnTo>
                  <a:pt x="65214" y="65214"/>
                </a:lnTo>
                <a:lnTo>
                  <a:pt x="38027" y="98164"/>
                </a:lnTo>
                <a:lnTo>
                  <a:pt x="17498" y="135981"/>
                </a:lnTo>
                <a:lnTo>
                  <a:pt x="4523" y="177768"/>
                </a:lnTo>
                <a:lnTo>
                  <a:pt x="0" y="222631"/>
                </a:lnTo>
                <a:lnTo>
                  <a:pt x="0" y="2368143"/>
                </a:lnTo>
                <a:lnTo>
                  <a:pt x="4523" y="2413017"/>
                </a:lnTo>
                <a:lnTo>
                  <a:pt x="17498" y="2454813"/>
                </a:lnTo>
                <a:lnTo>
                  <a:pt x="38027" y="2492634"/>
                </a:lnTo>
                <a:lnTo>
                  <a:pt x="65214" y="2525587"/>
                </a:lnTo>
                <a:lnTo>
                  <a:pt x="98164" y="2552774"/>
                </a:lnTo>
                <a:lnTo>
                  <a:pt x="135981" y="2573303"/>
                </a:lnTo>
                <a:lnTo>
                  <a:pt x="177768" y="2586276"/>
                </a:lnTo>
                <a:lnTo>
                  <a:pt x="222630" y="2590800"/>
                </a:lnTo>
                <a:lnTo>
                  <a:pt x="3618610" y="2590800"/>
                </a:lnTo>
                <a:lnTo>
                  <a:pt x="3663473" y="2586276"/>
                </a:lnTo>
                <a:lnTo>
                  <a:pt x="3705260" y="2573303"/>
                </a:lnTo>
                <a:lnTo>
                  <a:pt x="3743077" y="2552774"/>
                </a:lnTo>
                <a:lnTo>
                  <a:pt x="3776027" y="2525587"/>
                </a:lnTo>
                <a:lnTo>
                  <a:pt x="3803214" y="2492634"/>
                </a:lnTo>
                <a:lnTo>
                  <a:pt x="3823743" y="2454813"/>
                </a:lnTo>
                <a:lnTo>
                  <a:pt x="3836718" y="2413017"/>
                </a:lnTo>
                <a:lnTo>
                  <a:pt x="3841242" y="2368143"/>
                </a:lnTo>
                <a:lnTo>
                  <a:pt x="3841242" y="222631"/>
                </a:lnTo>
                <a:lnTo>
                  <a:pt x="3836718" y="177768"/>
                </a:lnTo>
                <a:lnTo>
                  <a:pt x="3823743" y="135981"/>
                </a:lnTo>
                <a:lnTo>
                  <a:pt x="3803214" y="98164"/>
                </a:lnTo>
                <a:lnTo>
                  <a:pt x="3776027" y="65214"/>
                </a:lnTo>
                <a:lnTo>
                  <a:pt x="3743077" y="38027"/>
                </a:lnTo>
                <a:lnTo>
                  <a:pt x="3705260" y="17498"/>
                </a:lnTo>
                <a:lnTo>
                  <a:pt x="3663473" y="4523"/>
                </a:lnTo>
                <a:lnTo>
                  <a:pt x="361861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29200" y="3657600"/>
            <a:ext cx="3841242" cy="2590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67127" y="262127"/>
            <a:ext cx="5446776" cy="32887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62200" y="457200"/>
            <a:ext cx="4859274" cy="27002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755" y="3249167"/>
            <a:ext cx="4285488" cy="377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77539" y="3186683"/>
            <a:ext cx="3212591" cy="512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67000" y="3276600"/>
            <a:ext cx="4191000" cy="282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67000" y="3276600"/>
            <a:ext cx="4191000" cy="282575"/>
          </a:xfrm>
          <a:prstGeom prst="rect">
            <a:avLst/>
          </a:prstGeom>
          <a:ln w="9525">
            <a:solidFill>
              <a:srgbClr val="F6924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16915">
              <a:lnSpc>
                <a:spcPts val="1735"/>
              </a:lnSpc>
            </a:pPr>
            <a:r>
              <a:rPr dirty="0" sz="1600" spc="-5" b="1">
                <a:solidFill>
                  <a:srgbClr val="006FC0"/>
                </a:solidFill>
                <a:latin typeface="Calibri"/>
                <a:cs typeface="Calibri"/>
              </a:rPr>
              <a:t>Quân </a:t>
            </a:r>
            <a:r>
              <a:rPr dirty="0" sz="1600" spc="-25" b="1">
                <a:solidFill>
                  <a:srgbClr val="006FC0"/>
                </a:solidFill>
                <a:latin typeface="Calibri"/>
                <a:cs typeface="Calibri"/>
              </a:rPr>
              <a:t>Tưởng </a:t>
            </a:r>
            <a:r>
              <a:rPr dirty="0" sz="1600" spc="-5" b="1">
                <a:solidFill>
                  <a:srgbClr val="006FC0"/>
                </a:solidFill>
                <a:latin typeface="Calibri"/>
                <a:cs typeface="Calibri"/>
              </a:rPr>
              <a:t>đến Hải Phòng</a:t>
            </a:r>
            <a:r>
              <a:rPr dirty="0" sz="1600" spc="6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6FC0"/>
                </a:solidFill>
                <a:latin typeface="Calibri"/>
                <a:cs typeface="Calibri"/>
              </a:rPr>
              <a:t>1945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14955" y="6234684"/>
            <a:ext cx="5352288" cy="3855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32176" y="6179820"/>
            <a:ext cx="4160520" cy="5120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62200" y="6262687"/>
            <a:ext cx="5257800" cy="2905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62200" y="6262687"/>
            <a:ext cx="5257800" cy="290830"/>
          </a:xfrm>
          <a:prstGeom prst="rect">
            <a:avLst/>
          </a:prstGeom>
          <a:ln w="9525">
            <a:solidFill>
              <a:srgbClr val="F6924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76605">
              <a:lnSpc>
                <a:spcPts val="1800"/>
              </a:lnSpc>
            </a:pPr>
            <a:r>
              <a:rPr dirty="0" sz="1600" spc="-5" b="1">
                <a:solidFill>
                  <a:srgbClr val="006FC0"/>
                </a:solidFill>
                <a:latin typeface="Calibri"/>
                <a:cs typeface="Calibri"/>
              </a:rPr>
              <a:t>Quân Pháp </a:t>
            </a:r>
            <a:r>
              <a:rPr dirty="0" sz="1600" spc="-15" b="1">
                <a:solidFill>
                  <a:srgbClr val="006FC0"/>
                </a:solidFill>
                <a:latin typeface="Calibri"/>
                <a:cs typeface="Calibri"/>
              </a:rPr>
              <a:t>và </a:t>
            </a:r>
            <a:r>
              <a:rPr dirty="0" sz="1600" spc="-5" b="1">
                <a:solidFill>
                  <a:srgbClr val="006FC0"/>
                </a:solidFill>
                <a:latin typeface="Calibri"/>
                <a:cs typeface="Calibri"/>
              </a:rPr>
              <a:t>quân Anh đến Sải Gòn</a:t>
            </a:r>
            <a:r>
              <a:rPr dirty="0" sz="1600" spc="10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6FC0"/>
                </a:solidFill>
                <a:latin typeface="Calibri"/>
                <a:cs typeface="Calibri"/>
              </a:rPr>
              <a:t>9/1945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8204" y="184404"/>
            <a:ext cx="4579620" cy="6534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54935" y="353568"/>
            <a:ext cx="6274308" cy="1389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02560" y="381000"/>
            <a:ext cx="6179439" cy="1295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02560" y="381000"/>
            <a:ext cx="6179820" cy="1295400"/>
          </a:xfrm>
          <a:custGeom>
            <a:avLst/>
            <a:gdLst/>
            <a:ahLst/>
            <a:cxnLst/>
            <a:rect l="l" t="t" r="r" b="b"/>
            <a:pathLst>
              <a:path w="6179820" h="1295400">
                <a:moveTo>
                  <a:pt x="2445639" y="215900"/>
                </a:moveTo>
                <a:lnTo>
                  <a:pt x="2451340" y="166391"/>
                </a:lnTo>
                <a:lnTo>
                  <a:pt x="2467580" y="120946"/>
                </a:lnTo>
                <a:lnTo>
                  <a:pt x="2493065" y="80859"/>
                </a:lnTo>
                <a:lnTo>
                  <a:pt x="2526498" y="47426"/>
                </a:lnTo>
                <a:lnTo>
                  <a:pt x="2566585" y="21941"/>
                </a:lnTo>
                <a:lnTo>
                  <a:pt x="2612030" y="5701"/>
                </a:lnTo>
                <a:lnTo>
                  <a:pt x="2661539" y="0"/>
                </a:lnTo>
                <a:lnTo>
                  <a:pt x="3067939" y="0"/>
                </a:lnTo>
                <a:lnTo>
                  <a:pt x="4001389" y="0"/>
                </a:lnTo>
                <a:lnTo>
                  <a:pt x="5963539" y="0"/>
                </a:lnTo>
                <a:lnTo>
                  <a:pt x="6013047" y="5701"/>
                </a:lnTo>
                <a:lnTo>
                  <a:pt x="6058492" y="21941"/>
                </a:lnTo>
                <a:lnTo>
                  <a:pt x="6098579" y="47426"/>
                </a:lnTo>
                <a:lnTo>
                  <a:pt x="6132012" y="80859"/>
                </a:lnTo>
                <a:lnTo>
                  <a:pt x="6157497" y="120946"/>
                </a:lnTo>
                <a:lnTo>
                  <a:pt x="6173737" y="166391"/>
                </a:lnTo>
                <a:lnTo>
                  <a:pt x="6179439" y="215900"/>
                </a:lnTo>
                <a:lnTo>
                  <a:pt x="6179439" y="755650"/>
                </a:lnTo>
                <a:lnTo>
                  <a:pt x="6179439" y="1079500"/>
                </a:lnTo>
                <a:lnTo>
                  <a:pt x="6173737" y="1129008"/>
                </a:lnTo>
                <a:lnTo>
                  <a:pt x="6157497" y="1174453"/>
                </a:lnTo>
                <a:lnTo>
                  <a:pt x="6132012" y="1214540"/>
                </a:lnTo>
                <a:lnTo>
                  <a:pt x="6098579" y="1247973"/>
                </a:lnTo>
                <a:lnTo>
                  <a:pt x="6058492" y="1273458"/>
                </a:lnTo>
                <a:lnTo>
                  <a:pt x="6013047" y="1289698"/>
                </a:lnTo>
                <a:lnTo>
                  <a:pt x="5963539" y="1295400"/>
                </a:lnTo>
                <a:lnTo>
                  <a:pt x="4001389" y="1295400"/>
                </a:lnTo>
                <a:lnTo>
                  <a:pt x="3067939" y="1295400"/>
                </a:lnTo>
                <a:lnTo>
                  <a:pt x="2661539" y="1295400"/>
                </a:lnTo>
                <a:lnTo>
                  <a:pt x="2612030" y="1289698"/>
                </a:lnTo>
                <a:lnTo>
                  <a:pt x="2566585" y="1273458"/>
                </a:lnTo>
                <a:lnTo>
                  <a:pt x="2526498" y="1247973"/>
                </a:lnTo>
                <a:lnTo>
                  <a:pt x="2493065" y="1214540"/>
                </a:lnTo>
                <a:lnTo>
                  <a:pt x="2467580" y="1174453"/>
                </a:lnTo>
                <a:lnTo>
                  <a:pt x="2451340" y="1129008"/>
                </a:lnTo>
                <a:lnTo>
                  <a:pt x="2445639" y="1079500"/>
                </a:lnTo>
                <a:lnTo>
                  <a:pt x="0" y="904875"/>
                </a:lnTo>
                <a:lnTo>
                  <a:pt x="2445639" y="755650"/>
                </a:lnTo>
                <a:lnTo>
                  <a:pt x="2445639" y="215900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08752" y="730250"/>
            <a:ext cx="2242185" cy="55499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C00000"/>
                </a:solidFill>
              </a:rPr>
              <a:t>Miền</a:t>
            </a:r>
            <a:r>
              <a:rPr dirty="0" sz="1800" spc="-100">
                <a:solidFill>
                  <a:srgbClr val="C00000"/>
                </a:solidFill>
              </a:rPr>
              <a:t> </a:t>
            </a:r>
            <a:r>
              <a:rPr dirty="0" sz="1800">
                <a:solidFill>
                  <a:srgbClr val="C00000"/>
                </a:solidFill>
              </a:rPr>
              <a:t>Bắc</a:t>
            </a:r>
            <a:endParaRPr sz="1800"/>
          </a:p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C00000"/>
                </a:solidFill>
              </a:rPr>
              <a:t>20 vạn </a:t>
            </a:r>
            <a:r>
              <a:rPr dirty="0" sz="1800" spc="-5">
                <a:solidFill>
                  <a:srgbClr val="C00000"/>
                </a:solidFill>
              </a:rPr>
              <a:t>quân</a:t>
            </a:r>
            <a:r>
              <a:rPr dirty="0" sz="1800" spc="-75">
                <a:solidFill>
                  <a:srgbClr val="C00000"/>
                </a:solidFill>
              </a:rPr>
              <a:t> </a:t>
            </a:r>
            <a:r>
              <a:rPr dirty="0" sz="1800" spc="-5">
                <a:solidFill>
                  <a:srgbClr val="C00000"/>
                </a:solidFill>
              </a:rPr>
              <a:t>Tưởng</a:t>
            </a:r>
            <a:endParaRPr sz="1800"/>
          </a:p>
        </p:txBody>
      </p:sp>
      <p:sp>
        <p:nvSpPr>
          <p:cNvPr id="8" name="object 8"/>
          <p:cNvSpPr/>
          <p:nvPr/>
        </p:nvSpPr>
        <p:spPr>
          <a:xfrm>
            <a:off x="2502407" y="4620767"/>
            <a:ext cx="6003036" cy="1389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0286" y="4648200"/>
            <a:ext cx="5907913" cy="1295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50286" y="4648200"/>
            <a:ext cx="5908040" cy="1295400"/>
          </a:xfrm>
          <a:custGeom>
            <a:avLst/>
            <a:gdLst/>
            <a:ahLst/>
            <a:cxnLst/>
            <a:rect l="l" t="t" r="r" b="b"/>
            <a:pathLst>
              <a:path w="5908040" h="1295400">
                <a:moveTo>
                  <a:pt x="2250313" y="215900"/>
                </a:moveTo>
                <a:lnTo>
                  <a:pt x="2256014" y="166391"/>
                </a:lnTo>
                <a:lnTo>
                  <a:pt x="2272254" y="120946"/>
                </a:lnTo>
                <a:lnTo>
                  <a:pt x="2297739" y="80859"/>
                </a:lnTo>
                <a:lnTo>
                  <a:pt x="2331172" y="47426"/>
                </a:lnTo>
                <a:lnTo>
                  <a:pt x="2371259" y="21941"/>
                </a:lnTo>
                <a:lnTo>
                  <a:pt x="2416704" y="5701"/>
                </a:lnTo>
                <a:lnTo>
                  <a:pt x="2466213" y="0"/>
                </a:lnTo>
                <a:lnTo>
                  <a:pt x="2859913" y="0"/>
                </a:lnTo>
                <a:lnTo>
                  <a:pt x="3774313" y="0"/>
                </a:lnTo>
                <a:lnTo>
                  <a:pt x="5692013" y="0"/>
                </a:lnTo>
                <a:lnTo>
                  <a:pt x="5741521" y="5701"/>
                </a:lnTo>
                <a:lnTo>
                  <a:pt x="5786966" y="21941"/>
                </a:lnTo>
                <a:lnTo>
                  <a:pt x="5827053" y="47426"/>
                </a:lnTo>
                <a:lnTo>
                  <a:pt x="5860486" y="80859"/>
                </a:lnTo>
                <a:lnTo>
                  <a:pt x="5885971" y="120946"/>
                </a:lnTo>
                <a:lnTo>
                  <a:pt x="5902211" y="166391"/>
                </a:lnTo>
                <a:lnTo>
                  <a:pt x="5907913" y="215900"/>
                </a:lnTo>
                <a:lnTo>
                  <a:pt x="5907913" y="755650"/>
                </a:lnTo>
                <a:lnTo>
                  <a:pt x="5907913" y="1079500"/>
                </a:lnTo>
                <a:lnTo>
                  <a:pt x="5902211" y="1129004"/>
                </a:lnTo>
                <a:lnTo>
                  <a:pt x="5885971" y="1174448"/>
                </a:lnTo>
                <a:lnTo>
                  <a:pt x="5860486" y="1214535"/>
                </a:lnTo>
                <a:lnTo>
                  <a:pt x="5827053" y="1247969"/>
                </a:lnTo>
                <a:lnTo>
                  <a:pt x="5786966" y="1273456"/>
                </a:lnTo>
                <a:lnTo>
                  <a:pt x="5741521" y="1289698"/>
                </a:lnTo>
                <a:lnTo>
                  <a:pt x="5692013" y="1295400"/>
                </a:lnTo>
                <a:lnTo>
                  <a:pt x="3774313" y="1295400"/>
                </a:lnTo>
                <a:lnTo>
                  <a:pt x="2859913" y="1295400"/>
                </a:lnTo>
                <a:lnTo>
                  <a:pt x="2466213" y="1295400"/>
                </a:lnTo>
                <a:lnTo>
                  <a:pt x="2416704" y="1289698"/>
                </a:lnTo>
                <a:lnTo>
                  <a:pt x="2371259" y="1273456"/>
                </a:lnTo>
                <a:lnTo>
                  <a:pt x="2331172" y="1247969"/>
                </a:lnTo>
                <a:lnTo>
                  <a:pt x="2297739" y="1214535"/>
                </a:lnTo>
                <a:lnTo>
                  <a:pt x="2272254" y="1174448"/>
                </a:lnTo>
                <a:lnTo>
                  <a:pt x="2256014" y="1129004"/>
                </a:lnTo>
                <a:lnTo>
                  <a:pt x="2250313" y="1079500"/>
                </a:lnTo>
                <a:lnTo>
                  <a:pt x="0" y="695325"/>
                </a:lnTo>
                <a:lnTo>
                  <a:pt x="2250313" y="755650"/>
                </a:lnTo>
                <a:lnTo>
                  <a:pt x="2250313" y="215900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612384" y="4998466"/>
            <a:ext cx="2343150" cy="554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C00000"/>
                </a:solidFill>
                <a:latin typeface="Tahoma"/>
                <a:cs typeface="Tahoma"/>
              </a:rPr>
              <a:t>Miền</a:t>
            </a:r>
            <a:r>
              <a:rPr dirty="0" sz="1800" spc="-95" b="1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C00000"/>
                </a:solidFill>
                <a:latin typeface="Tahoma"/>
                <a:cs typeface="Tahoma"/>
              </a:rPr>
              <a:t>Nam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C00000"/>
                </a:solidFill>
                <a:latin typeface="Tahoma"/>
                <a:cs typeface="Tahoma"/>
              </a:rPr>
              <a:t>Hơn 1 vạn </a:t>
            </a:r>
            <a:r>
              <a:rPr dirty="0" sz="1800" spc="-5" b="1">
                <a:solidFill>
                  <a:srgbClr val="C00000"/>
                </a:solidFill>
                <a:latin typeface="Tahoma"/>
                <a:cs typeface="Tahoma"/>
              </a:rPr>
              <a:t>quân</a:t>
            </a:r>
            <a:r>
              <a:rPr dirty="0" sz="1800" spc="-80" b="1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C00000"/>
                </a:solidFill>
                <a:latin typeface="Tahoma"/>
                <a:cs typeface="Tahoma"/>
              </a:rPr>
              <a:t>Anh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72355" y="1804416"/>
            <a:ext cx="2456688" cy="2761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19600" y="1828800"/>
            <a:ext cx="2362200" cy="2667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19600" y="1828800"/>
            <a:ext cx="2362200" cy="2667000"/>
          </a:xfrm>
          <a:custGeom>
            <a:avLst/>
            <a:gdLst/>
            <a:ahLst/>
            <a:cxnLst/>
            <a:rect l="l" t="t" r="r" b="b"/>
            <a:pathLst>
              <a:path w="2362200" h="2667000">
                <a:moveTo>
                  <a:pt x="0" y="0"/>
                </a:moveTo>
                <a:lnTo>
                  <a:pt x="1968500" y="0"/>
                </a:lnTo>
                <a:lnTo>
                  <a:pt x="2017882" y="3067"/>
                </a:lnTo>
                <a:lnTo>
                  <a:pt x="2065435" y="12024"/>
                </a:lnTo>
                <a:lnTo>
                  <a:pt x="2110789" y="26501"/>
                </a:lnTo>
                <a:lnTo>
                  <a:pt x="2153575" y="46130"/>
                </a:lnTo>
                <a:lnTo>
                  <a:pt x="2193424" y="70540"/>
                </a:lnTo>
                <a:lnTo>
                  <a:pt x="2229967" y="99364"/>
                </a:lnTo>
                <a:lnTo>
                  <a:pt x="2262835" y="132232"/>
                </a:lnTo>
                <a:lnTo>
                  <a:pt x="2291659" y="168775"/>
                </a:lnTo>
                <a:lnTo>
                  <a:pt x="2316069" y="208624"/>
                </a:lnTo>
                <a:lnTo>
                  <a:pt x="2335698" y="251410"/>
                </a:lnTo>
                <a:lnTo>
                  <a:pt x="2350175" y="296764"/>
                </a:lnTo>
                <a:lnTo>
                  <a:pt x="2359132" y="344317"/>
                </a:lnTo>
                <a:lnTo>
                  <a:pt x="2362200" y="393700"/>
                </a:lnTo>
                <a:lnTo>
                  <a:pt x="2362200" y="2667000"/>
                </a:lnTo>
                <a:lnTo>
                  <a:pt x="0" y="2667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361813" y="1719707"/>
            <a:ext cx="400050" cy="548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+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99228" y="2270886"/>
            <a:ext cx="2126615" cy="738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6 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vạn </a:t>
            </a:r>
            <a:r>
              <a:rPr dirty="0" sz="1600" spc="-5" b="1">
                <a:solidFill>
                  <a:srgbClr val="FFFF00"/>
                </a:solidFill>
                <a:latin typeface="Tahoma"/>
                <a:cs typeface="Tahoma"/>
              </a:rPr>
              <a:t>quân Nhật  </a:t>
            </a: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vẫn đóng 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tại </a:t>
            </a: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nước  ta.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9228" y="3246501"/>
            <a:ext cx="2125980" cy="250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701040" algn="l"/>
              </a:tabLst>
            </a:pPr>
            <a:r>
              <a:rPr dirty="0" sz="1600" spc="-5" b="1">
                <a:solidFill>
                  <a:srgbClr val="FFFF00"/>
                </a:solidFill>
                <a:latin typeface="Tahoma"/>
                <a:cs typeface="Tahoma"/>
              </a:rPr>
              <a:t>Quân	Pháp </a:t>
            </a: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nổ</a:t>
            </a:r>
            <a:r>
              <a:rPr dirty="0" sz="1600" spc="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súng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99228" y="3490341"/>
            <a:ext cx="2125980" cy="1033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533400" algn="l"/>
                <a:tab pos="1208405" algn="l"/>
                <a:tab pos="1707514" algn="l"/>
              </a:tabLst>
            </a:pP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tấn</a:t>
            </a: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600" spc="-1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ô</a:t>
            </a:r>
            <a:r>
              <a:rPr dirty="0" sz="1600" spc="-1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ài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600" spc="-10" b="1">
                <a:solidFill>
                  <a:srgbClr val="FFFFFF"/>
                </a:solidFill>
                <a:latin typeface="Tahoma"/>
                <a:cs typeface="Tahoma"/>
              </a:rPr>
              <a:t>Gòn  </a:t>
            </a:r>
            <a:r>
              <a:rPr dirty="0" sz="1600" spc="-5" b="1">
                <a:solidFill>
                  <a:srgbClr val="FFFFFF"/>
                </a:solidFill>
                <a:latin typeface="Tahoma"/>
                <a:cs typeface="Tahoma"/>
              </a:rPr>
              <a:t>(23-9-1945)</a:t>
            </a:r>
            <a:endParaRPr sz="1600">
              <a:latin typeface="Tahoma"/>
              <a:cs typeface="Tahoma"/>
            </a:endParaRPr>
          </a:p>
          <a:p>
            <a:pPr algn="ctr" marL="132715">
              <a:lnSpc>
                <a:spcPts val="4295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+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63156" y="2258567"/>
            <a:ext cx="1923288" cy="18470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22007" y="2385060"/>
            <a:ext cx="1918716" cy="16626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10400" y="2286000"/>
            <a:ext cx="1828800" cy="1752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010400" y="2286000"/>
            <a:ext cx="1828800" cy="17526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184785" rIns="0" bIns="0" rtlCol="0" vert="horz">
            <a:spAutoFit/>
          </a:bodyPr>
          <a:lstStyle/>
          <a:p>
            <a:pPr marL="292100" indent="-204470">
              <a:lnSpc>
                <a:spcPct val="100000"/>
              </a:lnSpc>
              <a:spcBef>
                <a:spcPts val="1455"/>
              </a:spcBef>
              <a:buChar char="●"/>
              <a:tabLst>
                <a:tab pos="292735" algn="l"/>
              </a:tabLst>
            </a:pPr>
            <a:r>
              <a:rPr dirty="0" sz="1800" spc="-5" b="1">
                <a:latin typeface="Tahoma"/>
                <a:cs typeface="Tahoma"/>
              </a:rPr>
              <a:t>VIỆT</a:t>
            </a:r>
            <a:r>
              <a:rPr dirty="0" sz="1800" spc="-75" b="1">
                <a:latin typeface="Tahoma"/>
                <a:cs typeface="Tahoma"/>
              </a:rPr>
              <a:t> </a:t>
            </a:r>
            <a:r>
              <a:rPr dirty="0" sz="1800" b="1">
                <a:latin typeface="Tahoma"/>
                <a:cs typeface="Tahoma"/>
              </a:rPr>
              <a:t>QUỐC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ahoma"/>
              <a:buChar char="●"/>
            </a:pPr>
            <a:endParaRPr sz="1850">
              <a:latin typeface="Times New Roman"/>
              <a:cs typeface="Times New Roman"/>
            </a:endParaRPr>
          </a:p>
          <a:p>
            <a:pPr marL="292100" indent="-204470">
              <a:lnSpc>
                <a:spcPct val="100000"/>
              </a:lnSpc>
              <a:buChar char="●"/>
              <a:tabLst>
                <a:tab pos="292735" algn="l"/>
              </a:tabLst>
            </a:pPr>
            <a:r>
              <a:rPr dirty="0" sz="1800" spc="-5" b="1">
                <a:latin typeface="Tahoma"/>
                <a:cs typeface="Tahoma"/>
              </a:rPr>
              <a:t>VIỆT</a:t>
            </a:r>
            <a:r>
              <a:rPr dirty="0" sz="1800" spc="-65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CÁCH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ahoma"/>
              <a:buChar char="●"/>
            </a:pPr>
            <a:endParaRPr sz="1850">
              <a:latin typeface="Times New Roman"/>
              <a:cs typeface="Times New Roman"/>
            </a:endParaRPr>
          </a:p>
          <a:p>
            <a:pPr marL="292100" indent="-204470">
              <a:lnSpc>
                <a:spcPct val="100000"/>
              </a:lnSpc>
              <a:spcBef>
                <a:spcPts val="5"/>
              </a:spcBef>
              <a:buChar char="●"/>
              <a:tabLst>
                <a:tab pos="292735" algn="l"/>
              </a:tabLst>
            </a:pPr>
            <a:r>
              <a:rPr dirty="0" sz="1800" b="1">
                <a:latin typeface="Tahoma"/>
                <a:cs typeface="Tahoma"/>
              </a:rPr>
              <a:t>ĐẠI</a:t>
            </a:r>
            <a:r>
              <a:rPr dirty="0" sz="1800" spc="-70" b="1">
                <a:latin typeface="Tahoma"/>
                <a:cs typeface="Tahoma"/>
              </a:rPr>
              <a:t> </a:t>
            </a:r>
            <a:r>
              <a:rPr dirty="0" sz="1800" spc="-5" b="1">
                <a:latin typeface="Tahoma"/>
                <a:cs typeface="Tahoma"/>
              </a:rPr>
              <a:t>VIỆT…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90600" y="2971800"/>
            <a:ext cx="1295400" cy="1295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7556" y="2563367"/>
            <a:ext cx="740663" cy="22280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2212" y="2260092"/>
            <a:ext cx="1045463" cy="27096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4800" y="2590800"/>
            <a:ext cx="646328" cy="2133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4800" y="2590800"/>
            <a:ext cx="646430" cy="2133600"/>
          </a:xfrm>
          <a:custGeom>
            <a:avLst/>
            <a:gdLst/>
            <a:ahLst/>
            <a:cxnLst/>
            <a:rect l="l" t="t" r="r" b="b"/>
            <a:pathLst>
              <a:path w="646430" h="2133600">
                <a:moveTo>
                  <a:pt x="0" y="2133600"/>
                </a:moveTo>
                <a:lnTo>
                  <a:pt x="646328" y="2133600"/>
                </a:lnTo>
                <a:lnTo>
                  <a:pt x="646328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8723" y="2709672"/>
            <a:ext cx="429768" cy="19278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88491" y="2802635"/>
            <a:ext cx="1734312" cy="19110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732776" y="6455663"/>
            <a:ext cx="1405127" cy="3962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LUATRANG</dc:creator>
  <dc:title>Slide 1</dc:title>
  <dcterms:created xsi:type="dcterms:W3CDTF">2016-10-10T07:49:15Z</dcterms:created>
  <dcterms:modified xsi:type="dcterms:W3CDTF">2016-10-10T07:49:15Z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2010-12-27T00:00:00Z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2016-10-10T00:00:00Z</vt:filetime>
  </property>
</Properties>
</file>